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3" r:id="rId23"/>
    <p:sldId id="278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iscilla Hong, PharmD (HI)" initials="PHP(" lastIdx="217" clrIdx="0">
    <p:extLst>
      <p:ext uri="{19B8F6BF-5375-455C-9EA6-DF929625EA0E}">
        <p15:presenceInfo xmlns:p15="http://schemas.microsoft.com/office/powerpoint/2012/main" userId="S::Priscilla.Hong@healthinteractions.com::53c53a34-5f5b-4cb4-a179-d7e6fc7742a0" providerId="AD"/>
      </p:ext>
    </p:extLst>
  </p:cmAuthor>
  <p:cmAuthor id="2" name="Patrick Williams" initials="PW" lastIdx="26" clrIdx="1">
    <p:extLst>
      <p:ext uri="{19B8F6BF-5375-455C-9EA6-DF929625EA0E}">
        <p15:presenceInfo xmlns:p15="http://schemas.microsoft.com/office/powerpoint/2012/main" userId="Patrick Williams" providerId="None"/>
      </p:ext>
    </p:extLst>
  </p:cmAuthor>
  <p:cmAuthor id="3" name="Kaiser, Constanze {MDAO~South San Francisco}" initials="KC{SF" lastIdx="3" clrIdx="2">
    <p:extLst>
      <p:ext uri="{19B8F6BF-5375-455C-9EA6-DF929625EA0E}">
        <p15:presenceInfo xmlns:p15="http://schemas.microsoft.com/office/powerpoint/2012/main" userId="S::kaiserc9@nala.roche.com::dc784b03-ff41-4c3f-9fe3-822e84582a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88"/>
  </p:normalViewPr>
  <p:slideViewPr>
    <p:cSldViewPr snapToGrid="0" snapToObjects="1">
      <p:cViewPr varScale="1">
        <p:scale>
          <a:sx n="114" d="100"/>
          <a:sy n="114" d="100"/>
        </p:scale>
        <p:origin x="43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il Konopka" userId="51e3c6b7796f3cfe" providerId="LiveId" clId="{8213525C-F69C-4629-9C26-A5D7ECB28E34}"/>
    <pc:docChg chg="modSld">
      <pc:chgData name="Kamil Konopka" userId="51e3c6b7796f3cfe" providerId="LiveId" clId="{8213525C-F69C-4629-9C26-A5D7ECB28E34}" dt="2021-10-12T20:28:28.893" v="8" actId="20577"/>
      <pc:docMkLst>
        <pc:docMk/>
      </pc:docMkLst>
      <pc:sldChg chg="modSp mod">
        <pc:chgData name="Kamil Konopka" userId="51e3c6b7796f3cfe" providerId="LiveId" clId="{8213525C-F69C-4629-9C26-A5D7ECB28E34}" dt="2021-10-12T20:28:28.893" v="8" actId="20577"/>
        <pc:sldMkLst>
          <pc:docMk/>
          <pc:sldMk cId="2380651805" sldId="256"/>
        </pc:sldMkLst>
        <pc:spChg chg="mod">
          <ac:chgData name="Kamil Konopka" userId="51e3c6b7796f3cfe" providerId="LiveId" clId="{8213525C-F69C-4629-9C26-A5D7ECB28E34}" dt="2021-10-12T20:28:28.893" v="8" actId="20577"/>
          <ac:spMkLst>
            <pc:docMk/>
            <pc:sldMk cId="2380651805" sldId="256"/>
            <ac:spMk id="2" creationId="{5FE75EAD-25EE-1D4F-9CD5-D386429E22D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847CEF-2B48-4AE0-80F7-ADA3D73EB59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E15748C-E591-42B1-8DD3-D8E03E7648E1}">
      <dgm:prSet phldrT="[Tekst]"/>
      <dgm:spPr/>
      <dgm:t>
        <a:bodyPr/>
        <a:lstStyle/>
        <a:p>
          <a:r>
            <a:rPr lang="pl-PL" dirty="0"/>
            <a:t>Gastrektomia (totalna lub subtotalna)</a:t>
          </a:r>
        </a:p>
      </dgm:t>
    </dgm:pt>
    <dgm:pt modelId="{B2445C3A-FCDD-4447-BFC1-8E2F9FE8E728}" type="parTrans" cxnId="{C029C712-EC58-4560-B841-8616D09CC64B}">
      <dgm:prSet/>
      <dgm:spPr/>
      <dgm:t>
        <a:bodyPr/>
        <a:lstStyle/>
        <a:p>
          <a:endParaRPr lang="pl-PL"/>
        </a:p>
      </dgm:t>
    </dgm:pt>
    <dgm:pt modelId="{B731700F-1B45-4079-9779-BF2C8CC6CD58}" type="sibTrans" cxnId="{C029C712-EC58-4560-B841-8616D09CC64B}">
      <dgm:prSet/>
      <dgm:spPr/>
      <dgm:t>
        <a:bodyPr/>
        <a:lstStyle/>
        <a:p>
          <a:endParaRPr lang="pl-PL"/>
        </a:p>
      </dgm:t>
    </dgm:pt>
    <dgm:pt modelId="{D3882B81-0D1B-4A95-8C94-554F850A2FAD}">
      <dgm:prSet phldrT="[Tekst]"/>
      <dgm:spPr/>
      <dgm:t>
        <a:bodyPr/>
        <a:lstStyle/>
        <a:p>
          <a:r>
            <a:rPr lang="pl-PL" dirty="0" err="1"/>
            <a:t>Chemioradioterapia</a:t>
          </a:r>
          <a:r>
            <a:rPr lang="pl-PL" dirty="0"/>
            <a:t> uzupełniająca</a:t>
          </a:r>
        </a:p>
      </dgm:t>
    </dgm:pt>
    <dgm:pt modelId="{F430FC53-9B54-404D-AAB7-23F0A248A666}" type="parTrans" cxnId="{057621AA-4A7A-48E3-8DBB-8EA06CC3C7F4}">
      <dgm:prSet/>
      <dgm:spPr/>
      <dgm:t>
        <a:bodyPr/>
        <a:lstStyle/>
        <a:p>
          <a:endParaRPr lang="pl-PL"/>
        </a:p>
      </dgm:t>
    </dgm:pt>
    <dgm:pt modelId="{0FEA3B91-F194-4634-A7E6-9DEB951CA048}" type="sibTrans" cxnId="{057621AA-4A7A-48E3-8DBB-8EA06CC3C7F4}">
      <dgm:prSet/>
      <dgm:spPr/>
      <dgm:t>
        <a:bodyPr/>
        <a:lstStyle/>
        <a:p>
          <a:endParaRPr lang="pl-PL"/>
        </a:p>
      </dgm:t>
    </dgm:pt>
    <dgm:pt modelId="{DE726E77-DB30-486E-8AF4-864762D6AAF2}">
      <dgm:prSet phldrT="[Tekst]"/>
      <dgm:spPr/>
      <dgm:t>
        <a:bodyPr/>
        <a:lstStyle/>
        <a:p>
          <a:r>
            <a:rPr lang="pl-PL" dirty="0"/>
            <a:t>Chemioterapia </a:t>
          </a:r>
          <a:r>
            <a:rPr lang="pl-PL" dirty="0" err="1"/>
            <a:t>okołoperacyjna</a:t>
          </a:r>
          <a:endParaRPr lang="pl-PL" dirty="0"/>
        </a:p>
      </dgm:t>
    </dgm:pt>
    <dgm:pt modelId="{E2E6BC69-EF77-4219-B0B4-0CF745061B7D}" type="parTrans" cxnId="{5DC56A41-4202-4C2C-8981-B1013884A8D8}">
      <dgm:prSet/>
      <dgm:spPr/>
      <dgm:t>
        <a:bodyPr/>
        <a:lstStyle/>
        <a:p>
          <a:endParaRPr lang="pl-PL"/>
        </a:p>
      </dgm:t>
    </dgm:pt>
    <dgm:pt modelId="{6E8C809E-CAC3-40AA-A985-3498C87DA720}" type="sibTrans" cxnId="{5DC56A41-4202-4C2C-8981-B1013884A8D8}">
      <dgm:prSet/>
      <dgm:spPr/>
      <dgm:t>
        <a:bodyPr/>
        <a:lstStyle/>
        <a:p>
          <a:endParaRPr lang="pl-PL"/>
        </a:p>
      </dgm:t>
    </dgm:pt>
    <dgm:pt modelId="{1B3A3066-5788-4167-8FC9-33FD725F1201}">
      <dgm:prSet phldrT="[Tekst]"/>
      <dgm:spPr/>
      <dgm:t>
        <a:bodyPr/>
        <a:lstStyle/>
        <a:p>
          <a:r>
            <a:rPr lang="pl-PL" dirty="0"/>
            <a:t>Chemioterapia uzupełniająca</a:t>
          </a:r>
        </a:p>
      </dgm:t>
    </dgm:pt>
    <dgm:pt modelId="{FA7B8508-DF27-405A-8335-42D95BF4551C}" type="parTrans" cxnId="{983DEAD7-579B-49E9-97FA-3D2FF06F259B}">
      <dgm:prSet/>
      <dgm:spPr/>
      <dgm:t>
        <a:bodyPr/>
        <a:lstStyle/>
        <a:p>
          <a:endParaRPr lang="pl-PL"/>
        </a:p>
      </dgm:t>
    </dgm:pt>
    <dgm:pt modelId="{E58D9C10-50AA-4D16-A9B3-8A6A4438E66D}" type="sibTrans" cxnId="{983DEAD7-579B-49E9-97FA-3D2FF06F259B}">
      <dgm:prSet/>
      <dgm:spPr/>
      <dgm:t>
        <a:bodyPr/>
        <a:lstStyle/>
        <a:p>
          <a:endParaRPr lang="pl-PL"/>
        </a:p>
      </dgm:t>
    </dgm:pt>
    <dgm:pt modelId="{19F4C4D5-B611-4101-A43E-151D6AAF6EDC}">
      <dgm:prSet/>
      <dgm:spPr/>
      <dgm:t>
        <a:bodyPr/>
        <a:lstStyle/>
        <a:p>
          <a:r>
            <a:rPr lang="pl-PL" dirty="0"/>
            <a:t>Mukozektomia</a:t>
          </a:r>
        </a:p>
      </dgm:t>
    </dgm:pt>
    <dgm:pt modelId="{4E4A9E69-110E-46A3-9DBF-936E916CBC07}" type="parTrans" cxnId="{ECBC638F-D38B-465E-ABAA-9ECE77439D84}">
      <dgm:prSet/>
      <dgm:spPr/>
      <dgm:t>
        <a:bodyPr/>
        <a:lstStyle/>
        <a:p>
          <a:endParaRPr lang="pl-PL"/>
        </a:p>
      </dgm:t>
    </dgm:pt>
    <dgm:pt modelId="{68AD0C4F-ED6B-4FD8-A446-FAE6463901EB}" type="sibTrans" cxnId="{ECBC638F-D38B-465E-ABAA-9ECE77439D84}">
      <dgm:prSet/>
      <dgm:spPr/>
      <dgm:t>
        <a:bodyPr/>
        <a:lstStyle/>
        <a:p>
          <a:endParaRPr lang="pl-PL"/>
        </a:p>
      </dgm:t>
    </dgm:pt>
    <dgm:pt modelId="{C54991F3-FE18-4BD0-81EA-3B208D185CEB}" type="pres">
      <dgm:prSet presAssocID="{9B847CEF-2B48-4AE0-80F7-ADA3D73EB59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A42E07B-F821-498F-8C3E-21B8E33B215E}" type="pres">
      <dgm:prSet presAssocID="{19F4C4D5-B611-4101-A43E-151D6AAF6EDC}" presName="hierRoot1" presStyleCnt="0">
        <dgm:presLayoutVars>
          <dgm:hierBranch val="init"/>
        </dgm:presLayoutVars>
      </dgm:prSet>
      <dgm:spPr/>
    </dgm:pt>
    <dgm:pt modelId="{56E18DC5-EEE5-4CEC-AB5A-63218379BC61}" type="pres">
      <dgm:prSet presAssocID="{19F4C4D5-B611-4101-A43E-151D6AAF6EDC}" presName="rootComposite1" presStyleCnt="0"/>
      <dgm:spPr/>
    </dgm:pt>
    <dgm:pt modelId="{2013C9E4-B58C-44BD-A128-28E0D9908872}" type="pres">
      <dgm:prSet presAssocID="{19F4C4D5-B611-4101-A43E-151D6AAF6EDC}" presName="rootText1" presStyleLbl="node0" presStyleIdx="0" presStyleCnt="2">
        <dgm:presLayoutVars>
          <dgm:chPref val="3"/>
        </dgm:presLayoutVars>
      </dgm:prSet>
      <dgm:spPr/>
    </dgm:pt>
    <dgm:pt modelId="{8C60462D-8513-49E4-BEE3-A45D97B49F0E}" type="pres">
      <dgm:prSet presAssocID="{19F4C4D5-B611-4101-A43E-151D6AAF6EDC}" presName="rootConnector1" presStyleLbl="node1" presStyleIdx="0" presStyleCnt="0"/>
      <dgm:spPr/>
    </dgm:pt>
    <dgm:pt modelId="{1D3402D7-318C-4991-828C-0889F3E0170A}" type="pres">
      <dgm:prSet presAssocID="{19F4C4D5-B611-4101-A43E-151D6AAF6EDC}" presName="hierChild2" presStyleCnt="0"/>
      <dgm:spPr/>
    </dgm:pt>
    <dgm:pt modelId="{4F0F2D6B-B7CA-4E2B-94E7-6B968B0D783F}" type="pres">
      <dgm:prSet presAssocID="{19F4C4D5-B611-4101-A43E-151D6AAF6EDC}" presName="hierChild3" presStyleCnt="0"/>
      <dgm:spPr/>
    </dgm:pt>
    <dgm:pt modelId="{64B40BB0-38BE-43B2-99F1-45EE78716CA2}" type="pres">
      <dgm:prSet presAssocID="{CE15748C-E591-42B1-8DD3-D8E03E7648E1}" presName="hierRoot1" presStyleCnt="0">
        <dgm:presLayoutVars>
          <dgm:hierBranch val="init"/>
        </dgm:presLayoutVars>
      </dgm:prSet>
      <dgm:spPr/>
    </dgm:pt>
    <dgm:pt modelId="{6DC812F6-507C-4368-8CB0-D2DD550650F3}" type="pres">
      <dgm:prSet presAssocID="{CE15748C-E591-42B1-8DD3-D8E03E7648E1}" presName="rootComposite1" presStyleCnt="0"/>
      <dgm:spPr/>
    </dgm:pt>
    <dgm:pt modelId="{DCDF8601-15AD-4039-99A2-B7C9688047BD}" type="pres">
      <dgm:prSet presAssocID="{CE15748C-E591-42B1-8DD3-D8E03E7648E1}" presName="rootText1" presStyleLbl="node0" presStyleIdx="1" presStyleCnt="2">
        <dgm:presLayoutVars>
          <dgm:chPref val="3"/>
        </dgm:presLayoutVars>
      </dgm:prSet>
      <dgm:spPr/>
    </dgm:pt>
    <dgm:pt modelId="{FF73A53D-7E52-4E24-B667-935DB39637D7}" type="pres">
      <dgm:prSet presAssocID="{CE15748C-E591-42B1-8DD3-D8E03E7648E1}" presName="rootConnector1" presStyleLbl="node1" presStyleIdx="0" presStyleCnt="0"/>
      <dgm:spPr/>
    </dgm:pt>
    <dgm:pt modelId="{A8FA8089-EA74-4ED9-9DB7-558E7E421A12}" type="pres">
      <dgm:prSet presAssocID="{CE15748C-E591-42B1-8DD3-D8E03E7648E1}" presName="hierChild2" presStyleCnt="0"/>
      <dgm:spPr/>
    </dgm:pt>
    <dgm:pt modelId="{07F1E870-1E55-4855-9C7D-BF5E7AD03B67}" type="pres">
      <dgm:prSet presAssocID="{F430FC53-9B54-404D-AAB7-23F0A248A666}" presName="Name37" presStyleLbl="parChTrans1D2" presStyleIdx="0" presStyleCnt="3"/>
      <dgm:spPr/>
    </dgm:pt>
    <dgm:pt modelId="{892EC18B-9F02-4596-94AF-AAE521F67D7A}" type="pres">
      <dgm:prSet presAssocID="{D3882B81-0D1B-4A95-8C94-554F850A2FAD}" presName="hierRoot2" presStyleCnt="0">
        <dgm:presLayoutVars>
          <dgm:hierBranch val="init"/>
        </dgm:presLayoutVars>
      </dgm:prSet>
      <dgm:spPr/>
    </dgm:pt>
    <dgm:pt modelId="{D0A27064-C921-49EE-A354-7DAF815DF491}" type="pres">
      <dgm:prSet presAssocID="{D3882B81-0D1B-4A95-8C94-554F850A2FAD}" presName="rootComposite" presStyleCnt="0"/>
      <dgm:spPr/>
    </dgm:pt>
    <dgm:pt modelId="{1D469107-4792-48A3-8CB9-728AEC71258D}" type="pres">
      <dgm:prSet presAssocID="{D3882B81-0D1B-4A95-8C94-554F850A2FAD}" presName="rootText" presStyleLbl="node2" presStyleIdx="0" presStyleCnt="3">
        <dgm:presLayoutVars>
          <dgm:chPref val="3"/>
        </dgm:presLayoutVars>
      </dgm:prSet>
      <dgm:spPr/>
    </dgm:pt>
    <dgm:pt modelId="{4DD5D461-5205-4BA7-AF0C-4F10A30016D8}" type="pres">
      <dgm:prSet presAssocID="{D3882B81-0D1B-4A95-8C94-554F850A2FAD}" presName="rootConnector" presStyleLbl="node2" presStyleIdx="0" presStyleCnt="3"/>
      <dgm:spPr/>
    </dgm:pt>
    <dgm:pt modelId="{9F971319-4C43-4BA1-989C-589C53C0E054}" type="pres">
      <dgm:prSet presAssocID="{D3882B81-0D1B-4A95-8C94-554F850A2FAD}" presName="hierChild4" presStyleCnt="0"/>
      <dgm:spPr/>
    </dgm:pt>
    <dgm:pt modelId="{D6AA93A9-AD74-422F-9079-F07B767FDEF6}" type="pres">
      <dgm:prSet presAssocID="{D3882B81-0D1B-4A95-8C94-554F850A2FAD}" presName="hierChild5" presStyleCnt="0"/>
      <dgm:spPr/>
    </dgm:pt>
    <dgm:pt modelId="{27F8C8B4-53B8-45D5-8C99-82DDFB2B4FC8}" type="pres">
      <dgm:prSet presAssocID="{E2E6BC69-EF77-4219-B0B4-0CF745061B7D}" presName="Name37" presStyleLbl="parChTrans1D2" presStyleIdx="1" presStyleCnt="3"/>
      <dgm:spPr/>
    </dgm:pt>
    <dgm:pt modelId="{1C82AE16-7E9C-45C7-9AB5-E01E07F783D3}" type="pres">
      <dgm:prSet presAssocID="{DE726E77-DB30-486E-8AF4-864762D6AAF2}" presName="hierRoot2" presStyleCnt="0">
        <dgm:presLayoutVars>
          <dgm:hierBranch val="init"/>
        </dgm:presLayoutVars>
      </dgm:prSet>
      <dgm:spPr/>
    </dgm:pt>
    <dgm:pt modelId="{5AF4C7BE-4C6C-4F32-BC34-01A43198ED22}" type="pres">
      <dgm:prSet presAssocID="{DE726E77-DB30-486E-8AF4-864762D6AAF2}" presName="rootComposite" presStyleCnt="0"/>
      <dgm:spPr/>
    </dgm:pt>
    <dgm:pt modelId="{C47B15A3-68CC-42F9-A84A-E4791A938222}" type="pres">
      <dgm:prSet presAssocID="{DE726E77-DB30-486E-8AF4-864762D6AAF2}" presName="rootText" presStyleLbl="node2" presStyleIdx="1" presStyleCnt="3">
        <dgm:presLayoutVars>
          <dgm:chPref val="3"/>
        </dgm:presLayoutVars>
      </dgm:prSet>
      <dgm:spPr/>
    </dgm:pt>
    <dgm:pt modelId="{9F326CC9-B71D-40CD-8FF9-813E06354553}" type="pres">
      <dgm:prSet presAssocID="{DE726E77-DB30-486E-8AF4-864762D6AAF2}" presName="rootConnector" presStyleLbl="node2" presStyleIdx="1" presStyleCnt="3"/>
      <dgm:spPr/>
    </dgm:pt>
    <dgm:pt modelId="{833FB722-2543-4831-B9D3-69CE69C6F06C}" type="pres">
      <dgm:prSet presAssocID="{DE726E77-DB30-486E-8AF4-864762D6AAF2}" presName="hierChild4" presStyleCnt="0"/>
      <dgm:spPr/>
    </dgm:pt>
    <dgm:pt modelId="{485A968F-6B98-495A-8D19-306CC5583D86}" type="pres">
      <dgm:prSet presAssocID="{DE726E77-DB30-486E-8AF4-864762D6AAF2}" presName="hierChild5" presStyleCnt="0"/>
      <dgm:spPr/>
    </dgm:pt>
    <dgm:pt modelId="{8861F685-66FC-4E73-BDEB-C673FECD2F55}" type="pres">
      <dgm:prSet presAssocID="{FA7B8508-DF27-405A-8335-42D95BF4551C}" presName="Name37" presStyleLbl="parChTrans1D2" presStyleIdx="2" presStyleCnt="3"/>
      <dgm:spPr/>
    </dgm:pt>
    <dgm:pt modelId="{196F8C24-1916-4F4E-A7EE-EBEC39A9D951}" type="pres">
      <dgm:prSet presAssocID="{1B3A3066-5788-4167-8FC9-33FD725F1201}" presName="hierRoot2" presStyleCnt="0">
        <dgm:presLayoutVars>
          <dgm:hierBranch val="init"/>
        </dgm:presLayoutVars>
      </dgm:prSet>
      <dgm:spPr/>
    </dgm:pt>
    <dgm:pt modelId="{DFAB0572-6647-40E4-88FA-DD8EDD24D040}" type="pres">
      <dgm:prSet presAssocID="{1B3A3066-5788-4167-8FC9-33FD725F1201}" presName="rootComposite" presStyleCnt="0"/>
      <dgm:spPr/>
    </dgm:pt>
    <dgm:pt modelId="{905A9485-0365-48EC-A9D3-CA9F83BBAC8A}" type="pres">
      <dgm:prSet presAssocID="{1B3A3066-5788-4167-8FC9-33FD725F1201}" presName="rootText" presStyleLbl="node2" presStyleIdx="2" presStyleCnt="3">
        <dgm:presLayoutVars>
          <dgm:chPref val="3"/>
        </dgm:presLayoutVars>
      </dgm:prSet>
      <dgm:spPr/>
    </dgm:pt>
    <dgm:pt modelId="{751AA054-AD96-414D-BE33-8393718EDA87}" type="pres">
      <dgm:prSet presAssocID="{1B3A3066-5788-4167-8FC9-33FD725F1201}" presName="rootConnector" presStyleLbl="node2" presStyleIdx="2" presStyleCnt="3"/>
      <dgm:spPr/>
    </dgm:pt>
    <dgm:pt modelId="{6CF7563A-432B-402B-9975-85262BE167DB}" type="pres">
      <dgm:prSet presAssocID="{1B3A3066-5788-4167-8FC9-33FD725F1201}" presName="hierChild4" presStyleCnt="0"/>
      <dgm:spPr/>
    </dgm:pt>
    <dgm:pt modelId="{0A133991-7171-42DF-ACB4-FAD57F6FC147}" type="pres">
      <dgm:prSet presAssocID="{1B3A3066-5788-4167-8FC9-33FD725F1201}" presName="hierChild5" presStyleCnt="0"/>
      <dgm:spPr/>
    </dgm:pt>
    <dgm:pt modelId="{02F57BDA-947E-4160-887D-53DC51524F6F}" type="pres">
      <dgm:prSet presAssocID="{CE15748C-E591-42B1-8DD3-D8E03E7648E1}" presName="hierChild3" presStyleCnt="0"/>
      <dgm:spPr/>
    </dgm:pt>
  </dgm:ptLst>
  <dgm:cxnLst>
    <dgm:cxn modelId="{A3D58705-5418-442D-B975-62A3ED02C6F6}" type="presOf" srcId="{F430FC53-9B54-404D-AAB7-23F0A248A666}" destId="{07F1E870-1E55-4855-9C7D-BF5E7AD03B67}" srcOrd="0" destOrd="0" presId="urn:microsoft.com/office/officeart/2005/8/layout/orgChart1"/>
    <dgm:cxn modelId="{BF83AB0B-4279-4EF8-98EE-45966D80BF22}" type="presOf" srcId="{D3882B81-0D1B-4A95-8C94-554F850A2FAD}" destId="{4DD5D461-5205-4BA7-AF0C-4F10A30016D8}" srcOrd="1" destOrd="0" presId="urn:microsoft.com/office/officeart/2005/8/layout/orgChart1"/>
    <dgm:cxn modelId="{8EBF3612-8858-4F89-BC4C-78A63C245F8C}" type="presOf" srcId="{CE15748C-E591-42B1-8DD3-D8E03E7648E1}" destId="{DCDF8601-15AD-4039-99A2-B7C9688047BD}" srcOrd="0" destOrd="0" presId="urn:microsoft.com/office/officeart/2005/8/layout/orgChart1"/>
    <dgm:cxn modelId="{C029C712-EC58-4560-B841-8616D09CC64B}" srcId="{9B847CEF-2B48-4AE0-80F7-ADA3D73EB59C}" destId="{CE15748C-E591-42B1-8DD3-D8E03E7648E1}" srcOrd="1" destOrd="0" parTransId="{B2445C3A-FCDD-4447-BFC1-8E2F9FE8E728}" sibTransId="{B731700F-1B45-4079-9779-BF2C8CC6CD58}"/>
    <dgm:cxn modelId="{AE36E418-CAFA-4E80-AD26-6C078BBA1FEE}" type="presOf" srcId="{19F4C4D5-B611-4101-A43E-151D6AAF6EDC}" destId="{8C60462D-8513-49E4-BEE3-A45D97B49F0E}" srcOrd="1" destOrd="0" presId="urn:microsoft.com/office/officeart/2005/8/layout/orgChart1"/>
    <dgm:cxn modelId="{E1C9501F-FBD1-4C33-BD0C-A35083E6FCF4}" type="presOf" srcId="{1B3A3066-5788-4167-8FC9-33FD725F1201}" destId="{905A9485-0365-48EC-A9D3-CA9F83BBAC8A}" srcOrd="0" destOrd="0" presId="urn:microsoft.com/office/officeart/2005/8/layout/orgChart1"/>
    <dgm:cxn modelId="{5AC82224-859B-4AA0-AF62-1B32CA00B8DC}" type="presOf" srcId="{1B3A3066-5788-4167-8FC9-33FD725F1201}" destId="{751AA054-AD96-414D-BE33-8393718EDA87}" srcOrd="1" destOrd="0" presId="urn:microsoft.com/office/officeart/2005/8/layout/orgChart1"/>
    <dgm:cxn modelId="{9EF68C3B-567B-4D8E-926C-164FA68917AD}" type="presOf" srcId="{CE15748C-E591-42B1-8DD3-D8E03E7648E1}" destId="{FF73A53D-7E52-4E24-B667-935DB39637D7}" srcOrd="1" destOrd="0" presId="urn:microsoft.com/office/officeart/2005/8/layout/orgChart1"/>
    <dgm:cxn modelId="{76BE285B-7DDE-45BD-AD29-8E14FDE0A232}" type="presOf" srcId="{D3882B81-0D1B-4A95-8C94-554F850A2FAD}" destId="{1D469107-4792-48A3-8CB9-728AEC71258D}" srcOrd="0" destOrd="0" presId="urn:microsoft.com/office/officeart/2005/8/layout/orgChart1"/>
    <dgm:cxn modelId="{5DC56A41-4202-4C2C-8981-B1013884A8D8}" srcId="{CE15748C-E591-42B1-8DD3-D8E03E7648E1}" destId="{DE726E77-DB30-486E-8AF4-864762D6AAF2}" srcOrd="1" destOrd="0" parTransId="{E2E6BC69-EF77-4219-B0B4-0CF745061B7D}" sibTransId="{6E8C809E-CAC3-40AA-A985-3498C87DA720}"/>
    <dgm:cxn modelId="{B570817A-B36E-4FB8-B5F7-7F50E71FC461}" type="presOf" srcId="{19F4C4D5-B611-4101-A43E-151D6AAF6EDC}" destId="{2013C9E4-B58C-44BD-A128-28E0D9908872}" srcOrd="0" destOrd="0" presId="urn:microsoft.com/office/officeart/2005/8/layout/orgChart1"/>
    <dgm:cxn modelId="{72B8915A-5C89-48B6-8ED1-89F4A8C2BF0A}" type="presOf" srcId="{DE726E77-DB30-486E-8AF4-864762D6AAF2}" destId="{9F326CC9-B71D-40CD-8FF9-813E06354553}" srcOrd="1" destOrd="0" presId="urn:microsoft.com/office/officeart/2005/8/layout/orgChart1"/>
    <dgm:cxn modelId="{A37DA15A-5F01-4419-877B-A6ADB5376872}" type="presOf" srcId="{FA7B8508-DF27-405A-8335-42D95BF4551C}" destId="{8861F685-66FC-4E73-BDEB-C673FECD2F55}" srcOrd="0" destOrd="0" presId="urn:microsoft.com/office/officeart/2005/8/layout/orgChart1"/>
    <dgm:cxn modelId="{ECBC638F-D38B-465E-ABAA-9ECE77439D84}" srcId="{9B847CEF-2B48-4AE0-80F7-ADA3D73EB59C}" destId="{19F4C4D5-B611-4101-A43E-151D6AAF6EDC}" srcOrd="0" destOrd="0" parTransId="{4E4A9E69-110E-46A3-9DBF-936E916CBC07}" sibTransId="{68AD0C4F-ED6B-4FD8-A446-FAE6463901EB}"/>
    <dgm:cxn modelId="{84619996-9EAD-4C75-8B3D-CABA007A2A70}" type="presOf" srcId="{DE726E77-DB30-486E-8AF4-864762D6AAF2}" destId="{C47B15A3-68CC-42F9-A84A-E4791A938222}" srcOrd="0" destOrd="0" presId="urn:microsoft.com/office/officeart/2005/8/layout/orgChart1"/>
    <dgm:cxn modelId="{057621AA-4A7A-48E3-8DBB-8EA06CC3C7F4}" srcId="{CE15748C-E591-42B1-8DD3-D8E03E7648E1}" destId="{D3882B81-0D1B-4A95-8C94-554F850A2FAD}" srcOrd="0" destOrd="0" parTransId="{F430FC53-9B54-404D-AAB7-23F0A248A666}" sibTransId="{0FEA3B91-F194-4634-A7E6-9DEB951CA048}"/>
    <dgm:cxn modelId="{A5E1A2C2-12F8-477F-B2ED-43A3ADF9A70C}" type="presOf" srcId="{9B847CEF-2B48-4AE0-80F7-ADA3D73EB59C}" destId="{C54991F3-FE18-4BD0-81EA-3B208D185CEB}" srcOrd="0" destOrd="0" presId="urn:microsoft.com/office/officeart/2005/8/layout/orgChart1"/>
    <dgm:cxn modelId="{983DEAD7-579B-49E9-97FA-3D2FF06F259B}" srcId="{CE15748C-E591-42B1-8DD3-D8E03E7648E1}" destId="{1B3A3066-5788-4167-8FC9-33FD725F1201}" srcOrd="2" destOrd="0" parTransId="{FA7B8508-DF27-405A-8335-42D95BF4551C}" sibTransId="{E58D9C10-50AA-4D16-A9B3-8A6A4438E66D}"/>
    <dgm:cxn modelId="{7F0959E5-F92A-4A44-8D94-3673E06BCE35}" type="presOf" srcId="{E2E6BC69-EF77-4219-B0B4-0CF745061B7D}" destId="{27F8C8B4-53B8-45D5-8C99-82DDFB2B4FC8}" srcOrd="0" destOrd="0" presId="urn:microsoft.com/office/officeart/2005/8/layout/orgChart1"/>
    <dgm:cxn modelId="{428D2F95-A6AA-4438-8F24-D5D198CA126E}" type="presParOf" srcId="{C54991F3-FE18-4BD0-81EA-3B208D185CEB}" destId="{0A42E07B-F821-498F-8C3E-21B8E33B215E}" srcOrd="0" destOrd="0" presId="urn:microsoft.com/office/officeart/2005/8/layout/orgChart1"/>
    <dgm:cxn modelId="{492A93D9-9361-4290-A452-0CE84BE87E5A}" type="presParOf" srcId="{0A42E07B-F821-498F-8C3E-21B8E33B215E}" destId="{56E18DC5-EEE5-4CEC-AB5A-63218379BC61}" srcOrd="0" destOrd="0" presId="urn:microsoft.com/office/officeart/2005/8/layout/orgChart1"/>
    <dgm:cxn modelId="{08541B27-BF63-4CE3-BFDA-672D1EB8FFC9}" type="presParOf" srcId="{56E18DC5-EEE5-4CEC-AB5A-63218379BC61}" destId="{2013C9E4-B58C-44BD-A128-28E0D9908872}" srcOrd="0" destOrd="0" presId="urn:microsoft.com/office/officeart/2005/8/layout/orgChart1"/>
    <dgm:cxn modelId="{448797FD-9608-47A7-B7F0-78F98F0AFAF3}" type="presParOf" srcId="{56E18DC5-EEE5-4CEC-AB5A-63218379BC61}" destId="{8C60462D-8513-49E4-BEE3-A45D97B49F0E}" srcOrd="1" destOrd="0" presId="urn:microsoft.com/office/officeart/2005/8/layout/orgChart1"/>
    <dgm:cxn modelId="{0B5CCBFF-89C8-46E9-8BFB-F7E56A1DF300}" type="presParOf" srcId="{0A42E07B-F821-498F-8C3E-21B8E33B215E}" destId="{1D3402D7-318C-4991-828C-0889F3E0170A}" srcOrd="1" destOrd="0" presId="urn:microsoft.com/office/officeart/2005/8/layout/orgChart1"/>
    <dgm:cxn modelId="{0427B975-FC29-4FED-B72D-1452DC826954}" type="presParOf" srcId="{0A42E07B-F821-498F-8C3E-21B8E33B215E}" destId="{4F0F2D6B-B7CA-4E2B-94E7-6B968B0D783F}" srcOrd="2" destOrd="0" presId="urn:microsoft.com/office/officeart/2005/8/layout/orgChart1"/>
    <dgm:cxn modelId="{A454DB0A-76C9-4DA1-9922-E15934A25193}" type="presParOf" srcId="{C54991F3-FE18-4BD0-81EA-3B208D185CEB}" destId="{64B40BB0-38BE-43B2-99F1-45EE78716CA2}" srcOrd="1" destOrd="0" presId="urn:microsoft.com/office/officeart/2005/8/layout/orgChart1"/>
    <dgm:cxn modelId="{460C43B8-E19A-4031-BDBF-786F2D603BAC}" type="presParOf" srcId="{64B40BB0-38BE-43B2-99F1-45EE78716CA2}" destId="{6DC812F6-507C-4368-8CB0-D2DD550650F3}" srcOrd="0" destOrd="0" presId="urn:microsoft.com/office/officeart/2005/8/layout/orgChart1"/>
    <dgm:cxn modelId="{6C5BAB99-2EA0-4CB2-96BA-454FC8BF34D5}" type="presParOf" srcId="{6DC812F6-507C-4368-8CB0-D2DD550650F3}" destId="{DCDF8601-15AD-4039-99A2-B7C9688047BD}" srcOrd="0" destOrd="0" presId="urn:microsoft.com/office/officeart/2005/8/layout/orgChart1"/>
    <dgm:cxn modelId="{8E5CFEDA-EC58-4F64-8689-8CE5E8E8F82F}" type="presParOf" srcId="{6DC812F6-507C-4368-8CB0-D2DD550650F3}" destId="{FF73A53D-7E52-4E24-B667-935DB39637D7}" srcOrd="1" destOrd="0" presId="urn:microsoft.com/office/officeart/2005/8/layout/orgChart1"/>
    <dgm:cxn modelId="{4DCAB3AB-A32A-4614-B546-C96B40729D10}" type="presParOf" srcId="{64B40BB0-38BE-43B2-99F1-45EE78716CA2}" destId="{A8FA8089-EA74-4ED9-9DB7-558E7E421A12}" srcOrd="1" destOrd="0" presId="urn:microsoft.com/office/officeart/2005/8/layout/orgChart1"/>
    <dgm:cxn modelId="{67CD8071-BC66-400A-95FE-58277C61EF01}" type="presParOf" srcId="{A8FA8089-EA74-4ED9-9DB7-558E7E421A12}" destId="{07F1E870-1E55-4855-9C7D-BF5E7AD03B67}" srcOrd="0" destOrd="0" presId="urn:microsoft.com/office/officeart/2005/8/layout/orgChart1"/>
    <dgm:cxn modelId="{C6C86129-82F9-48C5-8849-FCB2C97D3D7A}" type="presParOf" srcId="{A8FA8089-EA74-4ED9-9DB7-558E7E421A12}" destId="{892EC18B-9F02-4596-94AF-AAE521F67D7A}" srcOrd="1" destOrd="0" presId="urn:microsoft.com/office/officeart/2005/8/layout/orgChart1"/>
    <dgm:cxn modelId="{B5748B53-E6CC-4B7F-8E08-CD827479B169}" type="presParOf" srcId="{892EC18B-9F02-4596-94AF-AAE521F67D7A}" destId="{D0A27064-C921-49EE-A354-7DAF815DF491}" srcOrd="0" destOrd="0" presId="urn:microsoft.com/office/officeart/2005/8/layout/orgChart1"/>
    <dgm:cxn modelId="{4B7A7E01-69BB-4893-B97A-809071A884AA}" type="presParOf" srcId="{D0A27064-C921-49EE-A354-7DAF815DF491}" destId="{1D469107-4792-48A3-8CB9-728AEC71258D}" srcOrd="0" destOrd="0" presId="urn:microsoft.com/office/officeart/2005/8/layout/orgChart1"/>
    <dgm:cxn modelId="{B8AFB4C7-B906-41FC-AC26-984CA1261C99}" type="presParOf" srcId="{D0A27064-C921-49EE-A354-7DAF815DF491}" destId="{4DD5D461-5205-4BA7-AF0C-4F10A30016D8}" srcOrd="1" destOrd="0" presId="urn:microsoft.com/office/officeart/2005/8/layout/orgChart1"/>
    <dgm:cxn modelId="{2023C9A9-BD80-4A34-9C3E-92733272EB4E}" type="presParOf" srcId="{892EC18B-9F02-4596-94AF-AAE521F67D7A}" destId="{9F971319-4C43-4BA1-989C-589C53C0E054}" srcOrd="1" destOrd="0" presId="urn:microsoft.com/office/officeart/2005/8/layout/orgChart1"/>
    <dgm:cxn modelId="{2CAD7D16-7516-4284-89A8-B510930DA6A0}" type="presParOf" srcId="{892EC18B-9F02-4596-94AF-AAE521F67D7A}" destId="{D6AA93A9-AD74-422F-9079-F07B767FDEF6}" srcOrd="2" destOrd="0" presId="urn:microsoft.com/office/officeart/2005/8/layout/orgChart1"/>
    <dgm:cxn modelId="{863E0DF6-7C90-4599-9BD5-CB62F5167D79}" type="presParOf" srcId="{A8FA8089-EA74-4ED9-9DB7-558E7E421A12}" destId="{27F8C8B4-53B8-45D5-8C99-82DDFB2B4FC8}" srcOrd="2" destOrd="0" presId="urn:microsoft.com/office/officeart/2005/8/layout/orgChart1"/>
    <dgm:cxn modelId="{C38E23B2-C864-4A12-AB54-554F491F46E5}" type="presParOf" srcId="{A8FA8089-EA74-4ED9-9DB7-558E7E421A12}" destId="{1C82AE16-7E9C-45C7-9AB5-E01E07F783D3}" srcOrd="3" destOrd="0" presId="urn:microsoft.com/office/officeart/2005/8/layout/orgChart1"/>
    <dgm:cxn modelId="{B6670551-9BA1-46DF-85A8-4A3D3A144AAF}" type="presParOf" srcId="{1C82AE16-7E9C-45C7-9AB5-E01E07F783D3}" destId="{5AF4C7BE-4C6C-4F32-BC34-01A43198ED22}" srcOrd="0" destOrd="0" presId="urn:microsoft.com/office/officeart/2005/8/layout/orgChart1"/>
    <dgm:cxn modelId="{54F0B97C-F493-4571-9001-39883B753320}" type="presParOf" srcId="{5AF4C7BE-4C6C-4F32-BC34-01A43198ED22}" destId="{C47B15A3-68CC-42F9-A84A-E4791A938222}" srcOrd="0" destOrd="0" presId="urn:microsoft.com/office/officeart/2005/8/layout/orgChart1"/>
    <dgm:cxn modelId="{91FD4D9E-E8E7-406F-9648-A1F7502D91B7}" type="presParOf" srcId="{5AF4C7BE-4C6C-4F32-BC34-01A43198ED22}" destId="{9F326CC9-B71D-40CD-8FF9-813E06354553}" srcOrd="1" destOrd="0" presId="urn:microsoft.com/office/officeart/2005/8/layout/orgChart1"/>
    <dgm:cxn modelId="{60947E9D-7CFA-4D9D-91B3-2525C9523523}" type="presParOf" srcId="{1C82AE16-7E9C-45C7-9AB5-E01E07F783D3}" destId="{833FB722-2543-4831-B9D3-69CE69C6F06C}" srcOrd="1" destOrd="0" presId="urn:microsoft.com/office/officeart/2005/8/layout/orgChart1"/>
    <dgm:cxn modelId="{5D4D26F8-FD48-4667-B703-BB51A99147B2}" type="presParOf" srcId="{1C82AE16-7E9C-45C7-9AB5-E01E07F783D3}" destId="{485A968F-6B98-495A-8D19-306CC5583D86}" srcOrd="2" destOrd="0" presId="urn:microsoft.com/office/officeart/2005/8/layout/orgChart1"/>
    <dgm:cxn modelId="{4701A5A3-04AE-427E-9981-E2266233F5E7}" type="presParOf" srcId="{A8FA8089-EA74-4ED9-9DB7-558E7E421A12}" destId="{8861F685-66FC-4E73-BDEB-C673FECD2F55}" srcOrd="4" destOrd="0" presId="urn:microsoft.com/office/officeart/2005/8/layout/orgChart1"/>
    <dgm:cxn modelId="{A3FB7A31-BAB6-4CD7-9928-A50A144A37BC}" type="presParOf" srcId="{A8FA8089-EA74-4ED9-9DB7-558E7E421A12}" destId="{196F8C24-1916-4F4E-A7EE-EBEC39A9D951}" srcOrd="5" destOrd="0" presId="urn:microsoft.com/office/officeart/2005/8/layout/orgChart1"/>
    <dgm:cxn modelId="{070E40D9-E6CB-4000-BF2B-C8A2E5AB3D7E}" type="presParOf" srcId="{196F8C24-1916-4F4E-A7EE-EBEC39A9D951}" destId="{DFAB0572-6647-40E4-88FA-DD8EDD24D040}" srcOrd="0" destOrd="0" presId="urn:microsoft.com/office/officeart/2005/8/layout/orgChart1"/>
    <dgm:cxn modelId="{C16CA74D-D950-4C3C-987D-4D1409BE7F07}" type="presParOf" srcId="{DFAB0572-6647-40E4-88FA-DD8EDD24D040}" destId="{905A9485-0365-48EC-A9D3-CA9F83BBAC8A}" srcOrd="0" destOrd="0" presId="urn:microsoft.com/office/officeart/2005/8/layout/orgChart1"/>
    <dgm:cxn modelId="{D4AAA674-7A63-4C24-8134-A52AB62696FA}" type="presParOf" srcId="{DFAB0572-6647-40E4-88FA-DD8EDD24D040}" destId="{751AA054-AD96-414D-BE33-8393718EDA87}" srcOrd="1" destOrd="0" presId="urn:microsoft.com/office/officeart/2005/8/layout/orgChart1"/>
    <dgm:cxn modelId="{7F203D7E-2A94-47AC-8B5D-219B83602B2B}" type="presParOf" srcId="{196F8C24-1916-4F4E-A7EE-EBEC39A9D951}" destId="{6CF7563A-432B-402B-9975-85262BE167DB}" srcOrd="1" destOrd="0" presId="urn:microsoft.com/office/officeart/2005/8/layout/orgChart1"/>
    <dgm:cxn modelId="{088EF735-4DCD-4A81-A10A-D951596EC000}" type="presParOf" srcId="{196F8C24-1916-4F4E-A7EE-EBEC39A9D951}" destId="{0A133991-7171-42DF-ACB4-FAD57F6FC147}" srcOrd="2" destOrd="0" presId="urn:microsoft.com/office/officeart/2005/8/layout/orgChart1"/>
    <dgm:cxn modelId="{880357DB-41C8-4476-BBC9-5BB94EF24AF9}" type="presParOf" srcId="{64B40BB0-38BE-43B2-99F1-45EE78716CA2}" destId="{02F57BDA-947E-4160-887D-53DC51524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FD41C7-55BD-48B2-B353-70181257179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002CB10-7AB1-4CDC-A711-D7D633C6CCD4}">
      <dgm:prSet phldrT="[Tekst]"/>
      <dgm:spPr/>
      <dgm:t>
        <a:bodyPr/>
        <a:lstStyle/>
        <a:p>
          <a:r>
            <a:rPr lang="pl-PL" dirty="0"/>
            <a:t>cT1-2</a:t>
          </a:r>
        </a:p>
      </dgm:t>
    </dgm:pt>
    <dgm:pt modelId="{DC2EFE3C-7530-4532-ACB3-10561AEAA50F}" type="parTrans" cxnId="{7E3A6B46-8104-45CE-944C-5B870E7CBC49}">
      <dgm:prSet/>
      <dgm:spPr/>
      <dgm:t>
        <a:bodyPr/>
        <a:lstStyle/>
        <a:p>
          <a:endParaRPr lang="pl-PL"/>
        </a:p>
      </dgm:t>
    </dgm:pt>
    <dgm:pt modelId="{00B6D47E-070A-437D-8169-283976BD7E8A}" type="sibTrans" cxnId="{7E3A6B46-8104-45CE-944C-5B870E7CBC49}">
      <dgm:prSet/>
      <dgm:spPr/>
      <dgm:t>
        <a:bodyPr/>
        <a:lstStyle/>
        <a:p>
          <a:endParaRPr lang="pl-PL"/>
        </a:p>
      </dgm:t>
    </dgm:pt>
    <dgm:pt modelId="{C8FAAE9B-AFAC-40C3-9DCA-0E95B546C6CB}">
      <dgm:prSet phldrT="[Tekst]"/>
      <dgm:spPr/>
      <dgm:t>
        <a:bodyPr/>
        <a:lstStyle/>
        <a:p>
          <a:r>
            <a:rPr lang="pl-PL" dirty="0"/>
            <a:t>Resekcja</a:t>
          </a:r>
        </a:p>
      </dgm:t>
    </dgm:pt>
    <dgm:pt modelId="{3AE1035D-53A2-49F1-872D-B23199E55933}" type="parTrans" cxnId="{5A48824C-A9DF-461C-8419-A120CADBE61D}">
      <dgm:prSet/>
      <dgm:spPr/>
      <dgm:t>
        <a:bodyPr/>
        <a:lstStyle/>
        <a:p>
          <a:endParaRPr lang="pl-PL"/>
        </a:p>
      </dgm:t>
    </dgm:pt>
    <dgm:pt modelId="{8FFDF793-802B-49B6-A047-4F567DD9F580}" type="sibTrans" cxnId="{5A48824C-A9DF-461C-8419-A120CADBE61D}">
      <dgm:prSet/>
      <dgm:spPr/>
      <dgm:t>
        <a:bodyPr/>
        <a:lstStyle/>
        <a:p>
          <a:endParaRPr lang="pl-PL"/>
        </a:p>
      </dgm:t>
    </dgm:pt>
    <dgm:pt modelId="{85255D0E-2F31-45C3-BE80-9C00771C2B0D}" type="pres">
      <dgm:prSet presAssocID="{5DFD41C7-55BD-48B2-B353-7018125717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C885C52-C288-490E-9F1C-56A164D4DADC}" type="pres">
      <dgm:prSet presAssocID="{9002CB10-7AB1-4CDC-A711-D7D633C6CCD4}" presName="hierRoot1" presStyleCnt="0">
        <dgm:presLayoutVars>
          <dgm:hierBranch val="init"/>
        </dgm:presLayoutVars>
      </dgm:prSet>
      <dgm:spPr/>
    </dgm:pt>
    <dgm:pt modelId="{ACA185B6-1AA3-4694-9145-ADA7DCC279CB}" type="pres">
      <dgm:prSet presAssocID="{9002CB10-7AB1-4CDC-A711-D7D633C6CCD4}" presName="rootComposite1" presStyleCnt="0"/>
      <dgm:spPr/>
    </dgm:pt>
    <dgm:pt modelId="{9E9D94F1-EB6E-4966-B958-515E79C17AEB}" type="pres">
      <dgm:prSet presAssocID="{9002CB10-7AB1-4CDC-A711-D7D633C6CCD4}" presName="rootText1" presStyleLbl="node0" presStyleIdx="0" presStyleCnt="1">
        <dgm:presLayoutVars>
          <dgm:chPref val="3"/>
        </dgm:presLayoutVars>
      </dgm:prSet>
      <dgm:spPr/>
    </dgm:pt>
    <dgm:pt modelId="{FA711A2C-C7BB-4201-900A-618D4EFD2BC0}" type="pres">
      <dgm:prSet presAssocID="{9002CB10-7AB1-4CDC-A711-D7D633C6CCD4}" presName="rootConnector1" presStyleLbl="node1" presStyleIdx="0" presStyleCnt="0"/>
      <dgm:spPr/>
    </dgm:pt>
    <dgm:pt modelId="{C6C9CBC5-9800-4F4D-BF45-A3E11D0D25CD}" type="pres">
      <dgm:prSet presAssocID="{9002CB10-7AB1-4CDC-A711-D7D633C6CCD4}" presName="hierChild2" presStyleCnt="0"/>
      <dgm:spPr/>
    </dgm:pt>
    <dgm:pt modelId="{48716FA0-5B66-4F32-8CDD-121F0CFC3F8F}" type="pres">
      <dgm:prSet presAssocID="{3AE1035D-53A2-49F1-872D-B23199E55933}" presName="Name37" presStyleLbl="parChTrans1D2" presStyleIdx="0" presStyleCnt="1"/>
      <dgm:spPr/>
    </dgm:pt>
    <dgm:pt modelId="{5F1BC526-A949-47FB-B303-B240A48A3D04}" type="pres">
      <dgm:prSet presAssocID="{C8FAAE9B-AFAC-40C3-9DCA-0E95B546C6CB}" presName="hierRoot2" presStyleCnt="0">
        <dgm:presLayoutVars>
          <dgm:hierBranch val="init"/>
        </dgm:presLayoutVars>
      </dgm:prSet>
      <dgm:spPr/>
    </dgm:pt>
    <dgm:pt modelId="{34ED7D59-647E-4384-A133-965192085EC3}" type="pres">
      <dgm:prSet presAssocID="{C8FAAE9B-AFAC-40C3-9DCA-0E95B546C6CB}" presName="rootComposite" presStyleCnt="0"/>
      <dgm:spPr/>
    </dgm:pt>
    <dgm:pt modelId="{CB1F0C24-B02B-41AE-9AA9-C8A20C22879C}" type="pres">
      <dgm:prSet presAssocID="{C8FAAE9B-AFAC-40C3-9DCA-0E95B546C6CB}" presName="rootText" presStyleLbl="node2" presStyleIdx="0" presStyleCnt="1">
        <dgm:presLayoutVars>
          <dgm:chPref val="3"/>
        </dgm:presLayoutVars>
      </dgm:prSet>
      <dgm:spPr/>
    </dgm:pt>
    <dgm:pt modelId="{2AAAA424-8E8F-4AB3-9EE1-BED9C2DF0B4C}" type="pres">
      <dgm:prSet presAssocID="{C8FAAE9B-AFAC-40C3-9DCA-0E95B546C6CB}" presName="rootConnector" presStyleLbl="node2" presStyleIdx="0" presStyleCnt="1"/>
      <dgm:spPr/>
    </dgm:pt>
    <dgm:pt modelId="{8E8D0AE3-80A0-46E5-93D7-F5C6A5D468BF}" type="pres">
      <dgm:prSet presAssocID="{C8FAAE9B-AFAC-40C3-9DCA-0E95B546C6CB}" presName="hierChild4" presStyleCnt="0"/>
      <dgm:spPr/>
    </dgm:pt>
    <dgm:pt modelId="{ACB80434-410F-44CE-A293-A80D33FE3990}" type="pres">
      <dgm:prSet presAssocID="{C8FAAE9B-AFAC-40C3-9DCA-0E95B546C6CB}" presName="hierChild5" presStyleCnt="0"/>
      <dgm:spPr/>
    </dgm:pt>
    <dgm:pt modelId="{D4DCCD05-1B0B-431A-AE50-C3ADB604BC0A}" type="pres">
      <dgm:prSet presAssocID="{9002CB10-7AB1-4CDC-A711-D7D633C6CCD4}" presName="hierChild3" presStyleCnt="0"/>
      <dgm:spPr/>
    </dgm:pt>
  </dgm:ptLst>
  <dgm:cxnLst>
    <dgm:cxn modelId="{7E3A6B46-8104-45CE-944C-5B870E7CBC49}" srcId="{5DFD41C7-55BD-48B2-B353-701812571790}" destId="{9002CB10-7AB1-4CDC-A711-D7D633C6CCD4}" srcOrd="0" destOrd="0" parTransId="{DC2EFE3C-7530-4532-ACB3-10561AEAA50F}" sibTransId="{00B6D47E-070A-437D-8169-283976BD7E8A}"/>
    <dgm:cxn modelId="{5A48824C-A9DF-461C-8419-A120CADBE61D}" srcId="{9002CB10-7AB1-4CDC-A711-D7D633C6CCD4}" destId="{C8FAAE9B-AFAC-40C3-9DCA-0E95B546C6CB}" srcOrd="0" destOrd="0" parTransId="{3AE1035D-53A2-49F1-872D-B23199E55933}" sibTransId="{8FFDF793-802B-49B6-A047-4F567DD9F580}"/>
    <dgm:cxn modelId="{4A0F146E-0532-457A-9FE8-428466A44498}" type="presOf" srcId="{C8FAAE9B-AFAC-40C3-9DCA-0E95B546C6CB}" destId="{2AAAA424-8E8F-4AB3-9EE1-BED9C2DF0B4C}" srcOrd="1" destOrd="0" presId="urn:microsoft.com/office/officeart/2005/8/layout/orgChart1"/>
    <dgm:cxn modelId="{CA5DE087-60E0-4036-B30F-324B36CC4C51}" type="presOf" srcId="{C8FAAE9B-AFAC-40C3-9DCA-0E95B546C6CB}" destId="{CB1F0C24-B02B-41AE-9AA9-C8A20C22879C}" srcOrd="0" destOrd="0" presId="urn:microsoft.com/office/officeart/2005/8/layout/orgChart1"/>
    <dgm:cxn modelId="{9042A7AC-5267-471D-8EEF-D17803C846EA}" type="presOf" srcId="{5DFD41C7-55BD-48B2-B353-701812571790}" destId="{85255D0E-2F31-45C3-BE80-9C00771C2B0D}" srcOrd="0" destOrd="0" presId="urn:microsoft.com/office/officeart/2005/8/layout/orgChart1"/>
    <dgm:cxn modelId="{A946BFBA-6B84-4DA6-A021-7D0119147A7C}" type="presOf" srcId="{3AE1035D-53A2-49F1-872D-B23199E55933}" destId="{48716FA0-5B66-4F32-8CDD-121F0CFC3F8F}" srcOrd="0" destOrd="0" presId="urn:microsoft.com/office/officeart/2005/8/layout/orgChart1"/>
    <dgm:cxn modelId="{9BF4E6E6-BA7E-47A4-8E09-47E8E08D3B28}" type="presOf" srcId="{9002CB10-7AB1-4CDC-A711-D7D633C6CCD4}" destId="{9E9D94F1-EB6E-4966-B958-515E79C17AEB}" srcOrd="0" destOrd="0" presId="urn:microsoft.com/office/officeart/2005/8/layout/orgChart1"/>
    <dgm:cxn modelId="{4630E8EE-E5F9-478D-809C-E72615583E1D}" type="presOf" srcId="{9002CB10-7AB1-4CDC-A711-D7D633C6CCD4}" destId="{FA711A2C-C7BB-4201-900A-618D4EFD2BC0}" srcOrd="1" destOrd="0" presId="urn:microsoft.com/office/officeart/2005/8/layout/orgChart1"/>
    <dgm:cxn modelId="{63F82F7D-B61B-4732-9217-C1E40F23416B}" type="presParOf" srcId="{85255D0E-2F31-45C3-BE80-9C00771C2B0D}" destId="{8C885C52-C288-490E-9F1C-56A164D4DADC}" srcOrd="0" destOrd="0" presId="urn:microsoft.com/office/officeart/2005/8/layout/orgChart1"/>
    <dgm:cxn modelId="{A7AE98CA-3F6C-4627-AC06-BE071115965D}" type="presParOf" srcId="{8C885C52-C288-490E-9F1C-56A164D4DADC}" destId="{ACA185B6-1AA3-4694-9145-ADA7DCC279CB}" srcOrd="0" destOrd="0" presId="urn:microsoft.com/office/officeart/2005/8/layout/orgChart1"/>
    <dgm:cxn modelId="{A5033BAD-275C-42EB-8A51-240D241BE069}" type="presParOf" srcId="{ACA185B6-1AA3-4694-9145-ADA7DCC279CB}" destId="{9E9D94F1-EB6E-4966-B958-515E79C17AEB}" srcOrd="0" destOrd="0" presId="urn:microsoft.com/office/officeart/2005/8/layout/orgChart1"/>
    <dgm:cxn modelId="{C6F48947-FF35-4D66-8B2E-215508964762}" type="presParOf" srcId="{ACA185B6-1AA3-4694-9145-ADA7DCC279CB}" destId="{FA711A2C-C7BB-4201-900A-618D4EFD2BC0}" srcOrd="1" destOrd="0" presId="urn:microsoft.com/office/officeart/2005/8/layout/orgChart1"/>
    <dgm:cxn modelId="{499D6EE8-3DE7-4F95-9D8C-DDAFFBD0AA04}" type="presParOf" srcId="{8C885C52-C288-490E-9F1C-56A164D4DADC}" destId="{C6C9CBC5-9800-4F4D-BF45-A3E11D0D25CD}" srcOrd="1" destOrd="0" presId="urn:microsoft.com/office/officeart/2005/8/layout/orgChart1"/>
    <dgm:cxn modelId="{EB5C8A79-40E4-46B9-AFE4-A23A6194FCE5}" type="presParOf" srcId="{C6C9CBC5-9800-4F4D-BF45-A3E11D0D25CD}" destId="{48716FA0-5B66-4F32-8CDD-121F0CFC3F8F}" srcOrd="0" destOrd="0" presId="urn:microsoft.com/office/officeart/2005/8/layout/orgChart1"/>
    <dgm:cxn modelId="{F2136EC2-BF74-4F88-8E07-1DE0AC5F8456}" type="presParOf" srcId="{C6C9CBC5-9800-4F4D-BF45-A3E11D0D25CD}" destId="{5F1BC526-A949-47FB-B303-B240A48A3D04}" srcOrd="1" destOrd="0" presId="urn:microsoft.com/office/officeart/2005/8/layout/orgChart1"/>
    <dgm:cxn modelId="{A831D350-888C-4AAE-8957-E6838E080F83}" type="presParOf" srcId="{5F1BC526-A949-47FB-B303-B240A48A3D04}" destId="{34ED7D59-647E-4384-A133-965192085EC3}" srcOrd="0" destOrd="0" presId="urn:microsoft.com/office/officeart/2005/8/layout/orgChart1"/>
    <dgm:cxn modelId="{F1CB3A92-4224-4EDA-ABE6-345EF7C0322F}" type="presParOf" srcId="{34ED7D59-647E-4384-A133-965192085EC3}" destId="{CB1F0C24-B02B-41AE-9AA9-C8A20C22879C}" srcOrd="0" destOrd="0" presId="urn:microsoft.com/office/officeart/2005/8/layout/orgChart1"/>
    <dgm:cxn modelId="{6D8FAEA5-E165-4BFC-844D-359C40BBF11F}" type="presParOf" srcId="{34ED7D59-647E-4384-A133-965192085EC3}" destId="{2AAAA424-8E8F-4AB3-9EE1-BED9C2DF0B4C}" srcOrd="1" destOrd="0" presId="urn:microsoft.com/office/officeart/2005/8/layout/orgChart1"/>
    <dgm:cxn modelId="{BFD873EA-2CAD-4BE2-BB47-49BC3FC9F402}" type="presParOf" srcId="{5F1BC526-A949-47FB-B303-B240A48A3D04}" destId="{8E8D0AE3-80A0-46E5-93D7-F5C6A5D468BF}" srcOrd="1" destOrd="0" presId="urn:microsoft.com/office/officeart/2005/8/layout/orgChart1"/>
    <dgm:cxn modelId="{FB7889C4-0523-4729-BBBE-432780952D23}" type="presParOf" srcId="{5F1BC526-A949-47FB-B303-B240A48A3D04}" destId="{ACB80434-410F-44CE-A293-A80D33FE3990}" srcOrd="2" destOrd="0" presId="urn:microsoft.com/office/officeart/2005/8/layout/orgChart1"/>
    <dgm:cxn modelId="{FC0F7684-93C3-4920-B980-ADA10DF0F97D}" type="presParOf" srcId="{8C885C52-C288-490E-9F1C-56A164D4DADC}" destId="{D4DCCD05-1B0B-431A-AE50-C3ADB604BC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D2D6C9-CF21-4A33-9BED-EA65A9B8603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AD68FFA-F573-4F83-9D42-C8C0AE78AB64}">
      <dgm:prSet phldrT="[Tekst]"/>
      <dgm:spPr/>
      <dgm:t>
        <a:bodyPr/>
        <a:lstStyle/>
        <a:p>
          <a:r>
            <a:rPr lang="pl-PL" dirty="0"/>
            <a:t>SCC</a:t>
          </a:r>
        </a:p>
      </dgm:t>
    </dgm:pt>
    <dgm:pt modelId="{636CF3EC-C0FF-4868-97ED-EBFC1DFF6440}" type="parTrans" cxnId="{6A3FD59C-549E-469C-B35D-3F89244E505B}">
      <dgm:prSet/>
      <dgm:spPr/>
      <dgm:t>
        <a:bodyPr/>
        <a:lstStyle/>
        <a:p>
          <a:endParaRPr lang="pl-PL"/>
        </a:p>
      </dgm:t>
    </dgm:pt>
    <dgm:pt modelId="{5C18087D-0475-4192-91E4-8D9C292AD5A0}" type="sibTrans" cxnId="{6A3FD59C-549E-469C-B35D-3F89244E505B}">
      <dgm:prSet/>
      <dgm:spPr/>
      <dgm:t>
        <a:bodyPr/>
        <a:lstStyle/>
        <a:p>
          <a:endParaRPr lang="pl-PL"/>
        </a:p>
      </dgm:t>
    </dgm:pt>
    <dgm:pt modelId="{3645AA96-57C4-4D5F-8BA0-B52EBED8F2E3}">
      <dgm:prSet phldrT="[Tekst]"/>
      <dgm:spPr/>
      <dgm:t>
        <a:bodyPr/>
        <a:lstStyle/>
        <a:p>
          <a:r>
            <a:rPr lang="pl-PL" dirty="0" err="1"/>
            <a:t>cRTH</a:t>
          </a:r>
          <a:r>
            <a:rPr lang="pl-PL" dirty="0"/>
            <a:t> – </a:t>
          </a:r>
          <a:r>
            <a:rPr lang="pl-PL" dirty="0" err="1"/>
            <a:t>restaging</a:t>
          </a:r>
          <a:r>
            <a:rPr lang="pl-PL" dirty="0"/>
            <a:t>-operacja</a:t>
          </a:r>
        </a:p>
      </dgm:t>
    </dgm:pt>
    <dgm:pt modelId="{574A806F-C52D-4271-B158-1BA07E54E8C5}" type="parTrans" cxnId="{CAAEE72B-7CDA-401D-B99A-C7B3EB2A8BC9}">
      <dgm:prSet/>
      <dgm:spPr/>
      <dgm:t>
        <a:bodyPr/>
        <a:lstStyle/>
        <a:p>
          <a:endParaRPr lang="pl-PL"/>
        </a:p>
      </dgm:t>
    </dgm:pt>
    <dgm:pt modelId="{9CE16CCA-39E9-4D52-8E43-F86A633BA057}" type="sibTrans" cxnId="{CAAEE72B-7CDA-401D-B99A-C7B3EB2A8BC9}">
      <dgm:prSet/>
      <dgm:spPr/>
      <dgm:t>
        <a:bodyPr/>
        <a:lstStyle/>
        <a:p>
          <a:endParaRPr lang="pl-PL"/>
        </a:p>
      </dgm:t>
    </dgm:pt>
    <dgm:pt modelId="{F3A5CDE2-B0D1-4B28-9DC1-B6AD21D5099A}">
      <dgm:prSet phldrT="[Tekst]"/>
      <dgm:spPr/>
      <dgm:t>
        <a:bodyPr/>
        <a:lstStyle/>
        <a:p>
          <a:r>
            <a:rPr lang="pl-PL" dirty="0"/>
            <a:t>Radykalna CRTH</a:t>
          </a:r>
        </a:p>
      </dgm:t>
    </dgm:pt>
    <dgm:pt modelId="{D8D0A728-70A1-4AA0-AC7B-2FF00978624E}" type="parTrans" cxnId="{DF67AE4B-4F1F-4A13-A324-7105B4AC978B}">
      <dgm:prSet/>
      <dgm:spPr/>
      <dgm:t>
        <a:bodyPr/>
        <a:lstStyle/>
        <a:p>
          <a:endParaRPr lang="pl-PL"/>
        </a:p>
      </dgm:t>
    </dgm:pt>
    <dgm:pt modelId="{4550EB05-AB38-48C1-AAA0-CEA8B4D28793}" type="sibTrans" cxnId="{DF67AE4B-4F1F-4A13-A324-7105B4AC978B}">
      <dgm:prSet/>
      <dgm:spPr/>
      <dgm:t>
        <a:bodyPr/>
        <a:lstStyle/>
        <a:p>
          <a:endParaRPr lang="pl-PL"/>
        </a:p>
      </dgm:t>
    </dgm:pt>
    <dgm:pt modelId="{1BC77F1A-7487-40D3-BED5-3DB57E7CA9D3}" type="pres">
      <dgm:prSet presAssocID="{B0D2D6C9-CF21-4A33-9BED-EA65A9B860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A2DC7A5-6D22-45FC-8D30-CC4CF4EA38D0}" type="pres">
      <dgm:prSet presAssocID="{EAD68FFA-F573-4F83-9D42-C8C0AE78AB64}" presName="hierRoot1" presStyleCnt="0">
        <dgm:presLayoutVars>
          <dgm:hierBranch val="init"/>
        </dgm:presLayoutVars>
      </dgm:prSet>
      <dgm:spPr/>
    </dgm:pt>
    <dgm:pt modelId="{A98942F4-3BC4-4ADC-BE62-316D8B4CF0FF}" type="pres">
      <dgm:prSet presAssocID="{EAD68FFA-F573-4F83-9D42-C8C0AE78AB64}" presName="rootComposite1" presStyleCnt="0"/>
      <dgm:spPr/>
    </dgm:pt>
    <dgm:pt modelId="{03F5ABAD-A8F9-42ED-BD79-1C2846D65206}" type="pres">
      <dgm:prSet presAssocID="{EAD68FFA-F573-4F83-9D42-C8C0AE78AB64}" presName="rootText1" presStyleLbl="node0" presStyleIdx="0" presStyleCnt="1">
        <dgm:presLayoutVars>
          <dgm:chPref val="3"/>
        </dgm:presLayoutVars>
      </dgm:prSet>
      <dgm:spPr/>
    </dgm:pt>
    <dgm:pt modelId="{FD984B9C-9255-4528-AB2D-8E441A41564A}" type="pres">
      <dgm:prSet presAssocID="{EAD68FFA-F573-4F83-9D42-C8C0AE78AB64}" presName="rootConnector1" presStyleLbl="node1" presStyleIdx="0" presStyleCnt="0"/>
      <dgm:spPr/>
    </dgm:pt>
    <dgm:pt modelId="{CC25AC6D-DC3E-48A9-A201-234C8CBC547B}" type="pres">
      <dgm:prSet presAssocID="{EAD68FFA-F573-4F83-9D42-C8C0AE78AB64}" presName="hierChild2" presStyleCnt="0"/>
      <dgm:spPr/>
    </dgm:pt>
    <dgm:pt modelId="{ABB359FA-279C-450D-B969-F0B37F50795F}" type="pres">
      <dgm:prSet presAssocID="{574A806F-C52D-4271-B158-1BA07E54E8C5}" presName="Name37" presStyleLbl="parChTrans1D2" presStyleIdx="0" presStyleCnt="2"/>
      <dgm:spPr/>
    </dgm:pt>
    <dgm:pt modelId="{CBACFB01-CAE2-4E57-AB4C-BAB0559E8512}" type="pres">
      <dgm:prSet presAssocID="{3645AA96-57C4-4D5F-8BA0-B52EBED8F2E3}" presName="hierRoot2" presStyleCnt="0">
        <dgm:presLayoutVars>
          <dgm:hierBranch val="init"/>
        </dgm:presLayoutVars>
      </dgm:prSet>
      <dgm:spPr/>
    </dgm:pt>
    <dgm:pt modelId="{A4EDD8D2-E555-46BD-84CF-AE005EDA1B2B}" type="pres">
      <dgm:prSet presAssocID="{3645AA96-57C4-4D5F-8BA0-B52EBED8F2E3}" presName="rootComposite" presStyleCnt="0"/>
      <dgm:spPr/>
    </dgm:pt>
    <dgm:pt modelId="{45C81B91-6872-4F3B-BFC2-0ECA7A5520A9}" type="pres">
      <dgm:prSet presAssocID="{3645AA96-57C4-4D5F-8BA0-B52EBED8F2E3}" presName="rootText" presStyleLbl="node2" presStyleIdx="0" presStyleCnt="2">
        <dgm:presLayoutVars>
          <dgm:chPref val="3"/>
        </dgm:presLayoutVars>
      </dgm:prSet>
      <dgm:spPr/>
    </dgm:pt>
    <dgm:pt modelId="{726B924D-2DD4-44F0-8063-1E794BA6E0FE}" type="pres">
      <dgm:prSet presAssocID="{3645AA96-57C4-4D5F-8BA0-B52EBED8F2E3}" presName="rootConnector" presStyleLbl="node2" presStyleIdx="0" presStyleCnt="2"/>
      <dgm:spPr/>
    </dgm:pt>
    <dgm:pt modelId="{DD66CEF3-A76D-465F-B574-52C4F068E57D}" type="pres">
      <dgm:prSet presAssocID="{3645AA96-57C4-4D5F-8BA0-B52EBED8F2E3}" presName="hierChild4" presStyleCnt="0"/>
      <dgm:spPr/>
    </dgm:pt>
    <dgm:pt modelId="{7A75615F-A86F-4534-8415-FB779808687E}" type="pres">
      <dgm:prSet presAssocID="{3645AA96-57C4-4D5F-8BA0-B52EBED8F2E3}" presName="hierChild5" presStyleCnt="0"/>
      <dgm:spPr/>
    </dgm:pt>
    <dgm:pt modelId="{E5F1248A-A82A-4671-809C-F7FFF89EA9D7}" type="pres">
      <dgm:prSet presAssocID="{D8D0A728-70A1-4AA0-AC7B-2FF00978624E}" presName="Name37" presStyleLbl="parChTrans1D2" presStyleIdx="1" presStyleCnt="2"/>
      <dgm:spPr/>
    </dgm:pt>
    <dgm:pt modelId="{22C9E7FC-35F5-472F-A6DB-31AD57F3AD84}" type="pres">
      <dgm:prSet presAssocID="{F3A5CDE2-B0D1-4B28-9DC1-B6AD21D5099A}" presName="hierRoot2" presStyleCnt="0">
        <dgm:presLayoutVars>
          <dgm:hierBranch val="init"/>
        </dgm:presLayoutVars>
      </dgm:prSet>
      <dgm:spPr/>
    </dgm:pt>
    <dgm:pt modelId="{D917EF44-9708-4143-9C59-C51306A84862}" type="pres">
      <dgm:prSet presAssocID="{F3A5CDE2-B0D1-4B28-9DC1-B6AD21D5099A}" presName="rootComposite" presStyleCnt="0"/>
      <dgm:spPr/>
    </dgm:pt>
    <dgm:pt modelId="{930F49C2-C89E-4427-8AD3-F8689F472F45}" type="pres">
      <dgm:prSet presAssocID="{F3A5CDE2-B0D1-4B28-9DC1-B6AD21D5099A}" presName="rootText" presStyleLbl="node2" presStyleIdx="1" presStyleCnt="2">
        <dgm:presLayoutVars>
          <dgm:chPref val="3"/>
        </dgm:presLayoutVars>
      </dgm:prSet>
      <dgm:spPr/>
    </dgm:pt>
    <dgm:pt modelId="{B6B1F979-7291-4BE0-85CC-84C3569855B4}" type="pres">
      <dgm:prSet presAssocID="{F3A5CDE2-B0D1-4B28-9DC1-B6AD21D5099A}" presName="rootConnector" presStyleLbl="node2" presStyleIdx="1" presStyleCnt="2"/>
      <dgm:spPr/>
    </dgm:pt>
    <dgm:pt modelId="{C2179C56-A0B2-4FAB-8C17-1666FECACFAD}" type="pres">
      <dgm:prSet presAssocID="{F3A5CDE2-B0D1-4B28-9DC1-B6AD21D5099A}" presName="hierChild4" presStyleCnt="0"/>
      <dgm:spPr/>
    </dgm:pt>
    <dgm:pt modelId="{56CD2D06-3F7C-449B-B881-8A27E1BC6981}" type="pres">
      <dgm:prSet presAssocID="{F3A5CDE2-B0D1-4B28-9DC1-B6AD21D5099A}" presName="hierChild5" presStyleCnt="0"/>
      <dgm:spPr/>
    </dgm:pt>
    <dgm:pt modelId="{F5BB4B48-B9C1-40CA-AE19-E33DE4921681}" type="pres">
      <dgm:prSet presAssocID="{EAD68FFA-F573-4F83-9D42-C8C0AE78AB64}" presName="hierChild3" presStyleCnt="0"/>
      <dgm:spPr/>
    </dgm:pt>
  </dgm:ptLst>
  <dgm:cxnLst>
    <dgm:cxn modelId="{743D6D10-76CD-433F-AE34-5FA0E9AE17C8}" type="presOf" srcId="{EAD68FFA-F573-4F83-9D42-C8C0AE78AB64}" destId="{FD984B9C-9255-4528-AB2D-8E441A41564A}" srcOrd="1" destOrd="0" presId="urn:microsoft.com/office/officeart/2005/8/layout/orgChart1"/>
    <dgm:cxn modelId="{0C8FEB22-F991-4870-8032-8AB2E354072A}" type="presOf" srcId="{F3A5CDE2-B0D1-4B28-9DC1-B6AD21D5099A}" destId="{930F49C2-C89E-4427-8AD3-F8689F472F45}" srcOrd="0" destOrd="0" presId="urn:microsoft.com/office/officeart/2005/8/layout/orgChart1"/>
    <dgm:cxn modelId="{CAAEE72B-7CDA-401D-B99A-C7B3EB2A8BC9}" srcId="{EAD68FFA-F573-4F83-9D42-C8C0AE78AB64}" destId="{3645AA96-57C4-4D5F-8BA0-B52EBED8F2E3}" srcOrd="0" destOrd="0" parTransId="{574A806F-C52D-4271-B158-1BA07E54E8C5}" sibTransId="{9CE16CCA-39E9-4D52-8E43-F86A633BA057}"/>
    <dgm:cxn modelId="{DF67AE4B-4F1F-4A13-A324-7105B4AC978B}" srcId="{EAD68FFA-F573-4F83-9D42-C8C0AE78AB64}" destId="{F3A5CDE2-B0D1-4B28-9DC1-B6AD21D5099A}" srcOrd="1" destOrd="0" parTransId="{D8D0A728-70A1-4AA0-AC7B-2FF00978624E}" sibTransId="{4550EB05-AB38-48C1-AAA0-CEA8B4D28793}"/>
    <dgm:cxn modelId="{B7152E82-2619-49AE-8EF3-E985C6791EF2}" type="presOf" srcId="{B0D2D6C9-CF21-4A33-9BED-EA65A9B86037}" destId="{1BC77F1A-7487-40D3-BED5-3DB57E7CA9D3}" srcOrd="0" destOrd="0" presId="urn:microsoft.com/office/officeart/2005/8/layout/orgChart1"/>
    <dgm:cxn modelId="{98F7438C-FCC7-415E-B02B-AD2B25C91E75}" type="presOf" srcId="{3645AA96-57C4-4D5F-8BA0-B52EBED8F2E3}" destId="{45C81B91-6872-4F3B-BFC2-0ECA7A5520A9}" srcOrd="0" destOrd="0" presId="urn:microsoft.com/office/officeart/2005/8/layout/orgChart1"/>
    <dgm:cxn modelId="{97BD7294-B6F7-4B50-948B-093A28B340D4}" type="presOf" srcId="{EAD68FFA-F573-4F83-9D42-C8C0AE78AB64}" destId="{03F5ABAD-A8F9-42ED-BD79-1C2846D65206}" srcOrd="0" destOrd="0" presId="urn:microsoft.com/office/officeart/2005/8/layout/orgChart1"/>
    <dgm:cxn modelId="{6A3FD59C-549E-469C-B35D-3F89244E505B}" srcId="{B0D2D6C9-CF21-4A33-9BED-EA65A9B86037}" destId="{EAD68FFA-F573-4F83-9D42-C8C0AE78AB64}" srcOrd="0" destOrd="0" parTransId="{636CF3EC-C0FF-4868-97ED-EBFC1DFF6440}" sibTransId="{5C18087D-0475-4192-91E4-8D9C292AD5A0}"/>
    <dgm:cxn modelId="{D977F1AD-5E8E-489C-9FDF-B1B0520A03EA}" type="presOf" srcId="{F3A5CDE2-B0D1-4B28-9DC1-B6AD21D5099A}" destId="{B6B1F979-7291-4BE0-85CC-84C3569855B4}" srcOrd="1" destOrd="0" presId="urn:microsoft.com/office/officeart/2005/8/layout/orgChart1"/>
    <dgm:cxn modelId="{9EECE9AE-0F35-4DC3-81B7-10C7442889CC}" type="presOf" srcId="{3645AA96-57C4-4D5F-8BA0-B52EBED8F2E3}" destId="{726B924D-2DD4-44F0-8063-1E794BA6E0FE}" srcOrd="1" destOrd="0" presId="urn:microsoft.com/office/officeart/2005/8/layout/orgChart1"/>
    <dgm:cxn modelId="{A92C88BF-20B4-4DFA-985A-1C3A13E6450A}" type="presOf" srcId="{D8D0A728-70A1-4AA0-AC7B-2FF00978624E}" destId="{E5F1248A-A82A-4671-809C-F7FFF89EA9D7}" srcOrd="0" destOrd="0" presId="urn:microsoft.com/office/officeart/2005/8/layout/orgChart1"/>
    <dgm:cxn modelId="{1C622EC7-9C2F-411E-9D80-B32C63D75E1A}" type="presOf" srcId="{574A806F-C52D-4271-B158-1BA07E54E8C5}" destId="{ABB359FA-279C-450D-B969-F0B37F50795F}" srcOrd="0" destOrd="0" presId="urn:microsoft.com/office/officeart/2005/8/layout/orgChart1"/>
    <dgm:cxn modelId="{E6EB5566-06F0-455C-9B2D-00568386E55C}" type="presParOf" srcId="{1BC77F1A-7487-40D3-BED5-3DB57E7CA9D3}" destId="{1A2DC7A5-6D22-45FC-8D30-CC4CF4EA38D0}" srcOrd="0" destOrd="0" presId="urn:microsoft.com/office/officeart/2005/8/layout/orgChart1"/>
    <dgm:cxn modelId="{EC4C96E5-70B8-4AC4-A0CF-C2259023A267}" type="presParOf" srcId="{1A2DC7A5-6D22-45FC-8D30-CC4CF4EA38D0}" destId="{A98942F4-3BC4-4ADC-BE62-316D8B4CF0FF}" srcOrd="0" destOrd="0" presId="urn:microsoft.com/office/officeart/2005/8/layout/orgChart1"/>
    <dgm:cxn modelId="{9C7A5057-962F-48D4-8702-E2BCE90A688C}" type="presParOf" srcId="{A98942F4-3BC4-4ADC-BE62-316D8B4CF0FF}" destId="{03F5ABAD-A8F9-42ED-BD79-1C2846D65206}" srcOrd="0" destOrd="0" presId="urn:microsoft.com/office/officeart/2005/8/layout/orgChart1"/>
    <dgm:cxn modelId="{1E66D3DE-9DFB-41E3-B51B-8C561353D149}" type="presParOf" srcId="{A98942F4-3BC4-4ADC-BE62-316D8B4CF0FF}" destId="{FD984B9C-9255-4528-AB2D-8E441A41564A}" srcOrd="1" destOrd="0" presId="urn:microsoft.com/office/officeart/2005/8/layout/orgChart1"/>
    <dgm:cxn modelId="{8E61B785-9327-4DAC-9ACB-4A58CA89816C}" type="presParOf" srcId="{1A2DC7A5-6D22-45FC-8D30-CC4CF4EA38D0}" destId="{CC25AC6D-DC3E-48A9-A201-234C8CBC547B}" srcOrd="1" destOrd="0" presId="urn:microsoft.com/office/officeart/2005/8/layout/orgChart1"/>
    <dgm:cxn modelId="{274FA079-0CBF-4EC1-920D-8B202F42A93B}" type="presParOf" srcId="{CC25AC6D-DC3E-48A9-A201-234C8CBC547B}" destId="{ABB359FA-279C-450D-B969-F0B37F50795F}" srcOrd="0" destOrd="0" presId="urn:microsoft.com/office/officeart/2005/8/layout/orgChart1"/>
    <dgm:cxn modelId="{61A431C7-B9E4-4276-9611-5B9B271DDE4B}" type="presParOf" srcId="{CC25AC6D-DC3E-48A9-A201-234C8CBC547B}" destId="{CBACFB01-CAE2-4E57-AB4C-BAB0559E8512}" srcOrd="1" destOrd="0" presId="urn:microsoft.com/office/officeart/2005/8/layout/orgChart1"/>
    <dgm:cxn modelId="{67399037-772C-4FCC-B34E-9771B3373CFB}" type="presParOf" srcId="{CBACFB01-CAE2-4E57-AB4C-BAB0559E8512}" destId="{A4EDD8D2-E555-46BD-84CF-AE005EDA1B2B}" srcOrd="0" destOrd="0" presId="urn:microsoft.com/office/officeart/2005/8/layout/orgChart1"/>
    <dgm:cxn modelId="{089F01D9-24D2-4B0B-AAE0-4ECEEC974B00}" type="presParOf" srcId="{A4EDD8D2-E555-46BD-84CF-AE005EDA1B2B}" destId="{45C81B91-6872-4F3B-BFC2-0ECA7A5520A9}" srcOrd="0" destOrd="0" presId="urn:microsoft.com/office/officeart/2005/8/layout/orgChart1"/>
    <dgm:cxn modelId="{F390C7A2-8C0D-4142-AED4-44D5E0C654AA}" type="presParOf" srcId="{A4EDD8D2-E555-46BD-84CF-AE005EDA1B2B}" destId="{726B924D-2DD4-44F0-8063-1E794BA6E0FE}" srcOrd="1" destOrd="0" presId="urn:microsoft.com/office/officeart/2005/8/layout/orgChart1"/>
    <dgm:cxn modelId="{315780BD-FA4D-468D-A3D8-6B81EEE81930}" type="presParOf" srcId="{CBACFB01-CAE2-4E57-AB4C-BAB0559E8512}" destId="{DD66CEF3-A76D-465F-B574-52C4F068E57D}" srcOrd="1" destOrd="0" presId="urn:microsoft.com/office/officeart/2005/8/layout/orgChart1"/>
    <dgm:cxn modelId="{8F2B0715-0CF1-4ACF-A548-ECE5637CFF6C}" type="presParOf" srcId="{CBACFB01-CAE2-4E57-AB4C-BAB0559E8512}" destId="{7A75615F-A86F-4534-8415-FB779808687E}" srcOrd="2" destOrd="0" presId="urn:microsoft.com/office/officeart/2005/8/layout/orgChart1"/>
    <dgm:cxn modelId="{84F8B1AD-44B5-4C3E-8CC0-E4CA921D737E}" type="presParOf" srcId="{CC25AC6D-DC3E-48A9-A201-234C8CBC547B}" destId="{E5F1248A-A82A-4671-809C-F7FFF89EA9D7}" srcOrd="2" destOrd="0" presId="urn:microsoft.com/office/officeart/2005/8/layout/orgChart1"/>
    <dgm:cxn modelId="{8641A41F-E363-4FF2-933E-FDEA157FE38E}" type="presParOf" srcId="{CC25AC6D-DC3E-48A9-A201-234C8CBC547B}" destId="{22C9E7FC-35F5-472F-A6DB-31AD57F3AD84}" srcOrd="3" destOrd="0" presId="urn:microsoft.com/office/officeart/2005/8/layout/orgChart1"/>
    <dgm:cxn modelId="{0B4B52FE-1A09-43A2-95C2-E78D90C00B0F}" type="presParOf" srcId="{22C9E7FC-35F5-472F-A6DB-31AD57F3AD84}" destId="{D917EF44-9708-4143-9C59-C51306A84862}" srcOrd="0" destOrd="0" presId="urn:microsoft.com/office/officeart/2005/8/layout/orgChart1"/>
    <dgm:cxn modelId="{D12F71BE-DD4B-470C-9A48-C5338DA36188}" type="presParOf" srcId="{D917EF44-9708-4143-9C59-C51306A84862}" destId="{930F49C2-C89E-4427-8AD3-F8689F472F45}" srcOrd="0" destOrd="0" presId="urn:microsoft.com/office/officeart/2005/8/layout/orgChart1"/>
    <dgm:cxn modelId="{F4B7A3C5-5BFE-4169-9D7C-23EC182282E2}" type="presParOf" srcId="{D917EF44-9708-4143-9C59-C51306A84862}" destId="{B6B1F979-7291-4BE0-85CC-84C3569855B4}" srcOrd="1" destOrd="0" presId="urn:microsoft.com/office/officeart/2005/8/layout/orgChart1"/>
    <dgm:cxn modelId="{6A93A7DC-83DB-42E7-B830-E8B418D04E51}" type="presParOf" srcId="{22C9E7FC-35F5-472F-A6DB-31AD57F3AD84}" destId="{C2179C56-A0B2-4FAB-8C17-1666FECACFAD}" srcOrd="1" destOrd="0" presId="urn:microsoft.com/office/officeart/2005/8/layout/orgChart1"/>
    <dgm:cxn modelId="{A2279E85-897A-4E60-9029-AE3DE55E68D3}" type="presParOf" srcId="{22C9E7FC-35F5-472F-A6DB-31AD57F3AD84}" destId="{56CD2D06-3F7C-449B-B881-8A27E1BC6981}" srcOrd="2" destOrd="0" presId="urn:microsoft.com/office/officeart/2005/8/layout/orgChart1"/>
    <dgm:cxn modelId="{7B40311D-38FE-4EC7-8A16-52AA223BD58A}" type="presParOf" srcId="{1A2DC7A5-6D22-45FC-8D30-CC4CF4EA38D0}" destId="{F5BB4B48-B9C1-40CA-AE19-E33DE49216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B18EDD-2DFA-467E-8E42-92FFFC7F822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C290568-386E-422B-A813-67F65A36DDAD}">
      <dgm:prSet phldrT="[Tekst]"/>
      <dgm:spPr/>
      <dgm:t>
        <a:bodyPr/>
        <a:lstStyle/>
        <a:p>
          <a:r>
            <a:rPr lang="pl-PL" dirty="0" err="1"/>
            <a:t>Adenocarcinoma</a:t>
          </a:r>
          <a:endParaRPr lang="pl-PL" dirty="0"/>
        </a:p>
      </dgm:t>
    </dgm:pt>
    <dgm:pt modelId="{F304987A-6368-4D3D-8FFD-0306456553F6}" type="parTrans" cxnId="{EDF81089-80FF-4657-A0E6-882104823C79}">
      <dgm:prSet/>
      <dgm:spPr/>
      <dgm:t>
        <a:bodyPr/>
        <a:lstStyle/>
        <a:p>
          <a:endParaRPr lang="pl-PL"/>
        </a:p>
      </dgm:t>
    </dgm:pt>
    <dgm:pt modelId="{8B65D09B-2EDC-4B0A-B6D1-F9EFC4B9D1DC}" type="sibTrans" cxnId="{EDF81089-80FF-4657-A0E6-882104823C79}">
      <dgm:prSet/>
      <dgm:spPr/>
      <dgm:t>
        <a:bodyPr/>
        <a:lstStyle/>
        <a:p>
          <a:endParaRPr lang="pl-PL"/>
        </a:p>
      </dgm:t>
    </dgm:pt>
    <dgm:pt modelId="{45F2A3BB-3993-48BD-9A38-A678A9BCAE6E}">
      <dgm:prSet phldrT="[Tekst]"/>
      <dgm:spPr/>
      <dgm:t>
        <a:bodyPr/>
        <a:lstStyle/>
        <a:p>
          <a:r>
            <a:rPr lang="pl-PL" dirty="0"/>
            <a:t>CTH –</a:t>
          </a:r>
        </a:p>
        <a:p>
          <a:r>
            <a:rPr lang="pl-PL" dirty="0"/>
            <a:t>operacja –</a:t>
          </a:r>
        </a:p>
        <a:p>
          <a:r>
            <a:rPr lang="pl-PL" dirty="0"/>
            <a:t>CTH</a:t>
          </a:r>
        </a:p>
      </dgm:t>
    </dgm:pt>
    <dgm:pt modelId="{2B364151-E43B-4AC0-9C1B-5E7158014B93}" type="parTrans" cxnId="{46C28F66-A4B8-4D79-8975-2B599F84621A}">
      <dgm:prSet/>
      <dgm:spPr/>
      <dgm:t>
        <a:bodyPr/>
        <a:lstStyle/>
        <a:p>
          <a:endParaRPr lang="pl-PL"/>
        </a:p>
      </dgm:t>
    </dgm:pt>
    <dgm:pt modelId="{99B74CB6-2CCE-4DC1-80B3-D3FA00D86E60}" type="sibTrans" cxnId="{46C28F66-A4B8-4D79-8975-2B599F84621A}">
      <dgm:prSet/>
      <dgm:spPr/>
      <dgm:t>
        <a:bodyPr/>
        <a:lstStyle/>
        <a:p>
          <a:endParaRPr lang="pl-PL"/>
        </a:p>
      </dgm:t>
    </dgm:pt>
    <dgm:pt modelId="{23492D11-20AA-4459-A847-1E2A5D7856E7}">
      <dgm:prSet phldrT="[Tekst]"/>
      <dgm:spPr/>
      <dgm:t>
        <a:bodyPr/>
        <a:lstStyle/>
        <a:p>
          <a:r>
            <a:rPr lang="pl-PL" dirty="0"/>
            <a:t>CRTH- </a:t>
          </a:r>
        </a:p>
        <a:p>
          <a:r>
            <a:rPr lang="pl-PL" dirty="0" err="1"/>
            <a:t>restaging</a:t>
          </a:r>
          <a:r>
            <a:rPr lang="pl-PL" dirty="0"/>
            <a:t>- </a:t>
          </a:r>
        </a:p>
        <a:p>
          <a:r>
            <a:rPr lang="pl-PL" dirty="0"/>
            <a:t>operacja</a:t>
          </a:r>
        </a:p>
      </dgm:t>
    </dgm:pt>
    <dgm:pt modelId="{D17EBE00-96EE-411E-A3AA-A3D017D9C284}" type="parTrans" cxnId="{07B94FEC-444E-4235-9E80-682E21B503F9}">
      <dgm:prSet/>
      <dgm:spPr/>
      <dgm:t>
        <a:bodyPr/>
        <a:lstStyle/>
        <a:p>
          <a:endParaRPr lang="pl-PL"/>
        </a:p>
      </dgm:t>
    </dgm:pt>
    <dgm:pt modelId="{9B3011B9-93D4-4DBE-8AE3-8281288F3A26}" type="sibTrans" cxnId="{07B94FEC-444E-4235-9E80-682E21B503F9}">
      <dgm:prSet/>
      <dgm:spPr/>
      <dgm:t>
        <a:bodyPr/>
        <a:lstStyle/>
        <a:p>
          <a:endParaRPr lang="pl-PL"/>
        </a:p>
      </dgm:t>
    </dgm:pt>
    <dgm:pt modelId="{8003EA66-1E14-4B62-A62B-A76A0DED8035}" type="pres">
      <dgm:prSet presAssocID="{D3B18EDD-2DFA-467E-8E42-92FFFC7F822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A209C41-E086-4970-86F3-5F883153A351}" type="pres">
      <dgm:prSet presAssocID="{AC290568-386E-422B-A813-67F65A36DDAD}" presName="hierRoot1" presStyleCnt="0">
        <dgm:presLayoutVars>
          <dgm:hierBranch val="init"/>
        </dgm:presLayoutVars>
      </dgm:prSet>
      <dgm:spPr/>
    </dgm:pt>
    <dgm:pt modelId="{06C5E1E4-52EE-41F6-9332-845B365F1875}" type="pres">
      <dgm:prSet presAssocID="{AC290568-386E-422B-A813-67F65A36DDAD}" presName="rootComposite1" presStyleCnt="0"/>
      <dgm:spPr/>
    </dgm:pt>
    <dgm:pt modelId="{F5D2402E-F342-4AF4-B086-5BE187116985}" type="pres">
      <dgm:prSet presAssocID="{AC290568-386E-422B-A813-67F65A36DDAD}" presName="rootText1" presStyleLbl="node0" presStyleIdx="0" presStyleCnt="1">
        <dgm:presLayoutVars>
          <dgm:chPref val="3"/>
        </dgm:presLayoutVars>
      </dgm:prSet>
      <dgm:spPr/>
    </dgm:pt>
    <dgm:pt modelId="{6B2CCEBF-0614-4357-A9BB-8BE7758F9E93}" type="pres">
      <dgm:prSet presAssocID="{AC290568-386E-422B-A813-67F65A36DDAD}" presName="rootConnector1" presStyleLbl="node1" presStyleIdx="0" presStyleCnt="0"/>
      <dgm:spPr/>
    </dgm:pt>
    <dgm:pt modelId="{8C9F83C5-BBA8-4A8D-B5F8-1C531C0CB7CE}" type="pres">
      <dgm:prSet presAssocID="{AC290568-386E-422B-A813-67F65A36DDAD}" presName="hierChild2" presStyleCnt="0"/>
      <dgm:spPr/>
    </dgm:pt>
    <dgm:pt modelId="{2F7BF902-B1E5-443A-B7D9-DDC760C6F774}" type="pres">
      <dgm:prSet presAssocID="{2B364151-E43B-4AC0-9C1B-5E7158014B93}" presName="Name37" presStyleLbl="parChTrans1D2" presStyleIdx="0" presStyleCnt="2"/>
      <dgm:spPr/>
    </dgm:pt>
    <dgm:pt modelId="{3E3D5B21-2324-4F51-BF52-43D351921FC2}" type="pres">
      <dgm:prSet presAssocID="{45F2A3BB-3993-48BD-9A38-A678A9BCAE6E}" presName="hierRoot2" presStyleCnt="0">
        <dgm:presLayoutVars>
          <dgm:hierBranch val="init"/>
        </dgm:presLayoutVars>
      </dgm:prSet>
      <dgm:spPr/>
    </dgm:pt>
    <dgm:pt modelId="{986BF926-A200-41E3-9470-32666BABC208}" type="pres">
      <dgm:prSet presAssocID="{45F2A3BB-3993-48BD-9A38-A678A9BCAE6E}" presName="rootComposite" presStyleCnt="0"/>
      <dgm:spPr/>
    </dgm:pt>
    <dgm:pt modelId="{B7880B00-AD9E-44FA-9F7E-426071F0C76B}" type="pres">
      <dgm:prSet presAssocID="{45F2A3BB-3993-48BD-9A38-A678A9BCAE6E}" presName="rootText" presStyleLbl="node2" presStyleIdx="0" presStyleCnt="2">
        <dgm:presLayoutVars>
          <dgm:chPref val="3"/>
        </dgm:presLayoutVars>
      </dgm:prSet>
      <dgm:spPr/>
    </dgm:pt>
    <dgm:pt modelId="{27B9A8F9-63D2-4ABF-ACF8-4E43816C654A}" type="pres">
      <dgm:prSet presAssocID="{45F2A3BB-3993-48BD-9A38-A678A9BCAE6E}" presName="rootConnector" presStyleLbl="node2" presStyleIdx="0" presStyleCnt="2"/>
      <dgm:spPr/>
    </dgm:pt>
    <dgm:pt modelId="{67713B70-ABBD-4FD5-9240-5D52B76E2592}" type="pres">
      <dgm:prSet presAssocID="{45F2A3BB-3993-48BD-9A38-A678A9BCAE6E}" presName="hierChild4" presStyleCnt="0"/>
      <dgm:spPr/>
    </dgm:pt>
    <dgm:pt modelId="{E867E451-E6F9-43CC-9E9A-740D48E6EE5E}" type="pres">
      <dgm:prSet presAssocID="{45F2A3BB-3993-48BD-9A38-A678A9BCAE6E}" presName="hierChild5" presStyleCnt="0"/>
      <dgm:spPr/>
    </dgm:pt>
    <dgm:pt modelId="{4B27D3F1-75FD-4179-AF03-997C7AD6F7C6}" type="pres">
      <dgm:prSet presAssocID="{D17EBE00-96EE-411E-A3AA-A3D017D9C284}" presName="Name37" presStyleLbl="parChTrans1D2" presStyleIdx="1" presStyleCnt="2"/>
      <dgm:spPr/>
    </dgm:pt>
    <dgm:pt modelId="{F51CF49C-9AC2-426E-A7A6-FB072E7058EF}" type="pres">
      <dgm:prSet presAssocID="{23492D11-20AA-4459-A847-1E2A5D7856E7}" presName="hierRoot2" presStyleCnt="0">
        <dgm:presLayoutVars>
          <dgm:hierBranch val="init"/>
        </dgm:presLayoutVars>
      </dgm:prSet>
      <dgm:spPr/>
    </dgm:pt>
    <dgm:pt modelId="{A30A07F9-E7A3-48BE-B10D-C52D47B7DA7D}" type="pres">
      <dgm:prSet presAssocID="{23492D11-20AA-4459-A847-1E2A5D7856E7}" presName="rootComposite" presStyleCnt="0"/>
      <dgm:spPr/>
    </dgm:pt>
    <dgm:pt modelId="{40CD87BC-10A3-46D1-8E8D-B436059E9E3F}" type="pres">
      <dgm:prSet presAssocID="{23492D11-20AA-4459-A847-1E2A5D7856E7}" presName="rootText" presStyleLbl="node2" presStyleIdx="1" presStyleCnt="2">
        <dgm:presLayoutVars>
          <dgm:chPref val="3"/>
        </dgm:presLayoutVars>
      </dgm:prSet>
      <dgm:spPr/>
    </dgm:pt>
    <dgm:pt modelId="{80FBAD96-EBCF-4456-B340-BA85DABA40AF}" type="pres">
      <dgm:prSet presAssocID="{23492D11-20AA-4459-A847-1E2A5D7856E7}" presName="rootConnector" presStyleLbl="node2" presStyleIdx="1" presStyleCnt="2"/>
      <dgm:spPr/>
    </dgm:pt>
    <dgm:pt modelId="{E85EF56A-6C5C-4E73-B59B-1739C6380291}" type="pres">
      <dgm:prSet presAssocID="{23492D11-20AA-4459-A847-1E2A5D7856E7}" presName="hierChild4" presStyleCnt="0"/>
      <dgm:spPr/>
    </dgm:pt>
    <dgm:pt modelId="{64194DC8-2308-484D-AD5C-2813C96B032A}" type="pres">
      <dgm:prSet presAssocID="{23492D11-20AA-4459-A847-1E2A5D7856E7}" presName="hierChild5" presStyleCnt="0"/>
      <dgm:spPr/>
    </dgm:pt>
    <dgm:pt modelId="{DEE90484-DF32-4599-94F2-8B9F2E630C67}" type="pres">
      <dgm:prSet presAssocID="{AC290568-386E-422B-A813-67F65A36DDAD}" presName="hierChild3" presStyleCnt="0"/>
      <dgm:spPr/>
    </dgm:pt>
  </dgm:ptLst>
  <dgm:cxnLst>
    <dgm:cxn modelId="{8029D036-50C8-4134-B252-2277E2C86B90}" type="presOf" srcId="{2B364151-E43B-4AC0-9C1B-5E7158014B93}" destId="{2F7BF902-B1E5-443A-B7D9-DDC760C6F774}" srcOrd="0" destOrd="0" presId="urn:microsoft.com/office/officeart/2005/8/layout/orgChart1"/>
    <dgm:cxn modelId="{24A92C66-422D-44D8-A725-70D56AE9E6D1}" type="presOf" srcId="{45F2A3BB-3993-48BD-9A38-A678A9BCAE6E}" destId="{27B9A8F9-63D2-4ABF-ACF8-4E43816C654A}" srcOrd="1" destOrd="0" presId="urn:microsoft.com/office/officeart/2005/8/layout/orgChart1"/>
    <dgm:cxn modelId="{46C28F66-A4B8-4D79-8975-2B599F84621A}" srcId="{AC290568-386E-422B-A813-67F65A36DDAD}" destId="{45F2A3BB-3993-48BD-9A38-A678A9BCAE6E}" srcOrd="0" destOrd="0" parTransId="{2B364151-E43B-4AC0-9C1B-5E7158014B93}" sibTransId="{99B74CB6-2CCE-4DC1-80B3-D3FA00D86E60}"/>
    <dgm:cxn modelId="{0120236A-AA5E-41BB-B408-2A2E90F065C2}" type="presOf" srcId="{AC290568-386E-422B-A813-67F65A36DDAD}" destId="{F5D2402E-F342-4AF4-B086-5BE187116985}" srcOrd="0" destOrd="0" presId="urn:microsoft.com/office/officeart/2005/8/layout/orgChart1"/>
    <dgm:cxn modelId="{EDF81089-80FF-4657-A0E6-882104823C79}" srcId="{D3B18EDD-2DFA-467E-8E42-92FFFC7F8227}" destId="{AC290568-386E-422B-A813-67F65A36DDAD}" srcOrd="0" destOrd="0" parTransId="{F304987A-6368-4D3D-8FFD-0306456553F6}" sibTransId="{8B65D09B-2EDC-4B0A-B6D1-F9EFC4B9D1DC}"/>
    <dgm:cxn modelId="{C9FBB095-DDC1-48D9-8BBD-B39E2089DBB3}" type="presOf" srcId="{45F2A3BB-3993-48BD-9A38-A678A9BCAE6E}" destId="{B7880B00-AD9E-44FA-9F7E-426071F0C76B}" srcOrd="0" destOrd="0" presId="urn:microsoft.com/office/officeart/2005/8/layout/orgChart1"/>
    <dgm:cxn modelId="{92DA6698-7571-4E06-9F6C-E7FA510A575F}" type="presOf" srcId="{D3B18EDD-2DFA-467E-8E42-92FFFC7F8227}" destId="{8003EA66-1E14-4B62-A62B-A76A0DED8035}" srcOrd="0" destOrd="0" presId="urn:microsoft.com/office/officeart/2005/8/layout/orgChart1"/>
    <dgm:cxn modelId="{FFEC18BC-454F-4451-9DF5-E3D26BB5AD60}" type="presOf" srcId="{AC290568-386E-422B-A813-67F65A36DDAD}" destId="{6B2CCEBF-0614-4357-A9BB-8BE7758F9E93}" srcOrd="1" destOrd="0" presId="urn:microsoft.com/office/officeart/2005/8/layout/orgChart1"/>
    <dgm:cxn modelId="{4E5DAFCF-E578-4E0C-93AE-3A8F6BD29CCE}" type="presOf" srcId="{23492D11-20AA-4459-A847-1E2A5D7856E7}" destId="{40CD87BC-10A3-46D1-8E8D-B436059E9E3F}" srcOrd="0" destOrd="0" presId="urn:microsoft.com/office/officeart/2005/8/layout/orgChart1"/>
    <dgm:cxn modelId="{183D28D7-88EA-4515-ADE9-E7FFAC96FE14}" type="presOf" srcId="{D17EBE00-96EE-411E-A3AA-A3D017D9C284}" destId="{4B27D3F1-75FD-4179-AF03-997C7AD6F7C6}" srcOrd="0" destOrd="0" presId="urn:microsoft.com/office/officeart/2005/8/layout/orgChart1"/>
    <dgm:cxn modelId="{6A3B19DC-A4B5-4803-A69B-A1288A72BEF0}" type="presOf" srcId="{23492D11-20AA-4459-A847-1E2A5D7856E7}" destId="{80FBAD96-EBCF-4456-B340-BA85DABA40AF}" srcOrd="1" destOrd="0" presId="urn:microsoft.com/office/officeart/2005/8/layout/orgChart1"/>
    <dgm:cxn modelId="{07B94FEC-444E-4235-9E80-682E21B503F9}" srcId="{AC290568-386E-422B-A813-67F65A36DDAD}" destId="{23492D11-20AA-4459-A847-1E2A5D7856E7}" srcOrd="1" destOrd="0" parTransId="{D17EBE00-96EE-411E-A3AA-A3D017D9C284}" sibTransId="{9B3011B9-93D4-4DBE-8AE3-8281288F3A26}"/>
    <dgm:cxn modelId="{25FBF754-E74F-46C3-AA37-14573AB289F8}" type="presParOf" srcId="{8003EA66-1E14-4B62-A62B-A76A0DED8035}" destId="{8A209C41-E086-4970-86F3-5F883153A351}" srcOrd="0" destOrd="0" presId="urn:microsoft.com/office/officeart/2005/8/layout/orgChart1"/>
    <dgm:cxn modelId="{9062B613-F391-4C49-BB50-D2C9F0F3A45C}" type="presParOf" srcId="{8A209C41-E086-4970-86F3-5F883153A351}" destId="{06C5E1E4-52EE-41F6-9332-845B365F1875}" srcOrd="0" destOrd="0" presId="urn:microsoft.com/office/officeart/2005/8/layout/orgChart1"/>
    <dgm:cxn modelId="{1FF775C4-F2C2-4C36-9FA4-09780308EAF6}" type="presParOf" srcId="{06C5E1E4-52EE-41F6-9332-845B365F1875}" destId="{F5D2402E-F342-4AF4-B086-5BE187116985}" srcOrd="0" destOrd="0" presId="urn:microsoft.com/office/officeart/2005/8/layout/orgChart1"/>
    <dgm:cxn modelId="{552E1A34-F5C2-418D-90DB-8B1EB9A4A2F7}" type="presParOf" srcId="{06C5E1E4-52EE-41F6-9332-845B365F1875}" destId="{6B2CCEBF-0614-4357-A9BB-8BE7758F9E93}" srcOrd="1" destOrd="0" presId="urn:microsoft.com/office/officeart/2005/8/layout/orgChart1"/>
    <dgm:cxn modelId="{1024F3C8-516F-4653-9F6B-E0B6724D066D}" type="presParOf" srcId="{8A209C41-E086-4970-86F3-5F883153A351}" destId="{8C9F83C5-BBA8-4A8D-B5F8-1C531C0CB7CE}" srcOrd="1" destOrd="0" presId="urn:microsoft.com/office/officeart/2005/8/layout/orgChart1"/>
    <dgm:cxn modelId="{B064F8F7-E216-4B95-80C2-8325D3954920}" type="presParOf" srcId="{8C9F83C5-BBA8-4A8D-B5F8-1C531C0CB7CE}" destId="{2F7BF902-B1E5-443A-B7D9-DDC760C6F774}" srcOrd="0" destOrd="0" presId="urn:microsoft.com/office/officeart/2005/8/layout/orgChart1"/>
    <dgm:cxn modelId="{DF020F8F-83BD-4281-9DC2-070C81663E70}" type="presParOf" srcId="{8C9F83C5-BBA8-4A8D-B5F8-1C531C0CB7CE}" destId="{3E3D5B21-2324-4F51-BF52-43D351921FC2}" srcOrd="1" destOrd="0" presId="urn:microsoft.com/office/officeart/2005/8/layout/orgChart1"/>
    <dgm:cxn modelId="{B78801C5-6E70-446E-8936-3F1F04CA839F}" type="presParOf" srcId="{3E3D5B21-2324-4F51-BF52-43D351921FC2}" destId="{986BF926-A200-41E3-9470-32666BABC208}" srcOrd="0" destOrd="0" presId="urn:microsoft.com/office/officeart/2005/8/layout/orgChart1"/>
    <dgm:cxn modelId="{1AA97ED8-00E1-4C7F-8B40-D48AA09E1BC5}" type="presParOf" srcId="{986BF926-A200-41E3-9470-32666BABC208}" destId="{B7880B00-AD9E-44FA-9F7E-426071F0C76B}" srcOrd="0" destOrd="0" presId="urn:microsoft.com/office/officeart/2005/8/layout/orgChart1"/>
    <dgm:cxn modelId="{482316FB-5EE6-4BEB-B29F-76BFED229A80}" type="presParOf" srcId="{986BF926-A200-41E3-9470-32666BABC208}" destId="{27B9A8F9-63D2-4ABF-ACF8-4E43816C654A}" srcOrd="1" destOrd="0" presId="urn:microsoft.com/office/officeart/2005/8/layout/orgChart1"/>
    <dgm:cxn modelId="{6655A8B5-528A-462C-B684-1D2D6D1A53C7}" type="presParOf" srcId="{3E3D5B21-2324-4F51-BF52-43D351921FC2}" destId="{67713B70-ABBD-4FD5-9240-5D52B76E2592}" srcOrd="1" destOrd="0" presId="urn:microsoft.com/office/officeart/2005/8/layout/orgChart1"/>
    <dgm:cxn modelId="{4C623F09-AB28-467B-B63D-9C4F02D75B2E}" type="presParOf" srcId="{3E3D5B21-2324-4F51-BF52-43D351921FC2}" destId="{E867E451-E6F9-43CC-9E9A-740D48E6EE5E}" srcOrd="2" destOrd="0" presId="urn:microsoft.com/office/officeart/2005/8/layout/orgChart1"/>
    <dgm:cxn modelId="{95025744-17D8-4227-8D82-7C1ED80378D4}" type="presParOf" srcId="{8C9F83C5-BBA8-4A8D-B5F8-1C531C0CB7CE}" destId="{4B27D3F1-75FD-4179-AF03-997C7AD6F7C6}" srcOrd="2" destOrd="0" presId="urn:microsoft.com/office/officeart/2005/8/layout/orgChart1"/>
    <dgm:cxn modelId="{738EAE52-85B2-4B33-ADA2-C0BB98E8A0AA}" type="presParOf" srcId="{8C9F83C5-BBA8-4A8D-B5F8-1C531C0CB7CE}" destId="{F51CF49C-9AC2-426E-A7A6-FB072E7058EF}" srcOrd="3" destOrd="0" presId="urn:microsoft.com/office/officeart/2005/8/layout/orgChart1"/>
    <dgm:cxn modelId="{EA717658-25CD-45D6-A1B1-73E03BEB58EC}" type="presParOf" srcId="{F51CF49C-9AC2-426E-A7A6-FB072E7058EF}" destId="{A30A07F9-E7A3-48BE-B10D-C52D47B7DA7D}" srcOrd="0" destOrd="0" presId="urn:microsoft.com/office/officeart/2005/8/layout/orgChart1"/>
    <dgm:cxn modelId="{98D64E15-939C-45CD-8845-1BC5702BB840}" type="presParOf" srcId="{A30A07F9-E7A3-48BE-B10D-C52D47B7DA7D}" destId="{40CD87BC-10A3-46D1-8E8D-B436059E9E3F}" srcOrd="0" destOrd="0" presId="urn:microsoft.com/office/officeart/2005/8/layout/orgChart1"/>
    <dgm:cxn modelId="{9047D03E-E992-4FAF-98BB-135FEF45F5E7}" type="presParOf" srcId="{A30A07F9-E7A3-48BE-B10D-C52D47B7DA7D}" destId="{80FBAD96-EBCF-4456-B340-BA85DABA40AF}" srcOrd="1" destOrd="0" presId="urn:microsoft.com/office/officeart/2005/8/layout/orgChart1"/>
    <dgm:cxn modelId="{E639613B-2B43-44CB-ADF9-A215D6A6CD10}" type="presParOf" srcId="{F51CF49C-9AC2-426E-A7A6-FB072E7058EF}" destId="{E85EF56A-6C5C-4E73-B59B-1739C6380291}" srcOrd="1" destOrd="0" presId="urn:microsoft.com/office/officeart/2005/8/layout/orgChart1"/>
    <dgm:cxn modelId="{FE3B9DEC-60B0-4D18-BD52-E5BD30F88FFC}" type="presParOf" srcId="{F51CF49C-9AC2-426E-A7A6-FB072E7058EF}" destId="{64194DC8-2308-484D-AD5C-2813C96B032A}" srcOrd="2" destOrd="0" presId="urn:microsoft.com/office/officeart/2005/8/layout/orgChart1"/>
    <dgm:cxn modelId="{DF70FA0A-69BC-4009-812B-6E40FD00FBB0}" type="presParOf" srcId="{8A209C41-E086-4970-86F3-5F883153A351}" destId="{DEE90484-DF32-4599-94F2-8B9F2E630C6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76732F-49F8-4F19-A284-C8F6B9EA513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819FB12-38F9-4ECD-A6A2-EC15B34C35D9}">
      <dgm:prSet phldrT="[Tekst]"/>
      <dgm:spPr/>
      <dgm:t>
        <a:bodyPr/>
        <a:lstStyle/>
        <a:p>
          <a:r>
            <a:rPr lang="pl-PL" dirty="0"/>
            <a:t>Operacja</a:t>
          </a:r>
        </a:p>
      </dgm:t>
    </dgm:pt>
    <dgm:pt modelId="{AD645A32-14E0-466C-B014-43DA914A0CAE}" type="parTrans" cxnId="{9F01FBD8-13E4-49DD-8106-1E7A47ED1247}">
      <dgm:prSet/>
      <dgm:spPr/>
      <dgm:t>
        <a:bodyPr/>
        <a:lstStyle/>
        <a:p>
          <a:endParaRPr lang="pl-PL"/>
        </a:p>
      </dgm:t>
    </dgm:pt>
    <dgm:pt modelId="{9D796BFB-4DA0-4CB9-BBFA-A1B0D07894B4}" type="sibTrans" cxnId="{9F01FBD8-13E4-49DD-8106-1E7A47ED1247}">
      <dgm:prSet/>
      <dgm:spPr/>
      <dgm:t>
        <a:bodyPr/>
        <a:lstStyle/>
        <a:p>
          <a:endParaRPr lang="pl-PL"/>
        </a:p>
      </dgm:t>
    </dgm:pt>
    <dgm:pt modelId="{A9A2DC41-A23D-434D-A9BE-DCE00AF89972}">
      <dgm:prSet phldrT="[Tekst]"/>
      <dgm:spPr/>
      <dgm:t>
        <a:bodyPr/>
        <a:lstStyle/>
        <a:p>
          <a:r>
            <a:rPr lang="pl-PL" dirty="0"/>
            <a:t>Chemioterapia uzupełniająca</a:t>
          </a:r>
        </a:p>
      </dgm:t>
    </dgm:pt>
    <dgm:pt modelId="{6A394F43-3385-4257-86BE-D5B62ABF686B}" type="parTrans" cxnId="{4803B6C3-2F72-4692-A20D-561E688CB059}">
      <dgm:prSet/>
      <dgm:spPr/>
      <dgm:t>
        <a:bodyPr/>
        <a:lstStyle/>
        <a:p>
          <a:endParaRPr lang="pl-PL"/>
        </a:p>
      </dgm:t>
    </dgm:pt>
    <dgm:pt modelId="{1CD102B3-CF5C-4DDA-8D9C-529BC258791F}" type="sibTrans" cxnId="{4803B6C3-2F72-4692-A20D-561E688CB059}">
      <dgm:prSet/>
      <dgm:spPr/>
      <dgm:t>
        <a:bodyPr/>
        <a:lstStyle/>
        <a:p>
          <a:endParaRPr lang="pl-PL"/>
        </a:p>
      </dgm:t>
    </dgm:pt>
    <dgm:pt modelId="{972BF507-1AD2-4141-919B-C4419A9F02D9}" type="asst">
      <dgm:prSet/>
      <dgm:spPr/>
      <dgm:t>
        <a:bodyPr/>
        <a:lstStyle/>
        <a:p>
          <a:r>
            <a:rPr lang="pl-PL" dirty="0"/>
            <a:t>Chemioterapia </a:t>
          </a:r>
          <a:r>
            <a:rPr lang="pl-PL" dirty="0" err="1"/>
            <a:t>przedopercyjna</a:t>
          </a:r>
          <a:endParaRPr lang="pl-PL" dirty="0"/>
        </a:p>
      </dgm:t>
    </dgm:pt>
    <dgm:pt modelId="{083E8F46-3957-4671-8F41-13CDC0D6DBA8}" type="parTrans" cxnId="{B028E776-175A-45B6-8E62-1EBEAB536DCF}">
      <dgm:prSet/>
      <dgm:spPr/>
    </dgm:pt>
    <dgm:pt modelId="{9B9C9510-36D5-4A4D-A586-200892761F82}" type="sibTrans" cxnId="{B028E776-175A-45B6-8E62-1EBEAB536DCF}">
      <dgm:prSet/>
      <dgm:spPr/>
    </dgm:pt>
    <dgm:pt modelId="{64AD02C0-1F49-4A4D-BE84-37B6FF7EBEE4}" type="pres">
      <dgm:prSet presAssocID="{FF76732F-49F8-4F19-A284-C8F6B9EA513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AD4604A-9861-407C-81CA-45678EB484CB}" type="pres">
      <dgm:prSet presAssocID="{3819FB12-38F9-4ECD-A6A2-EC15B34C35D9}" presName="hierRoot1" presStyleCnt="0">
        <dgm:presLayoutVars>
          <dgm:hierBranch val="init"/>
        </dgm:presLayoutVars>
      </dgm:prSet>
      <dgm:spPr/>
    </dgm:pt>
    <dgm:pt modelId="{AA044909-B6B5-426A-BEBB-716CEC4E90E9}" type="pres">
      <dgm:prSet presAssocID="{3819FB12-38F9-4ECD-A6A2-EC15B34C35D9}" presName="rootComposite1" presStyleCnt="0"/>
      <dgm:spPr/>
    </dgm:pt>
    <dgm:pt modelId="{7E7F10A1-A7F0-4D03-9CD6-1F8854A8C563}" type="pres">
      <dgm:prSet presAssocID="{3819FB12-38F9-4ECD-A6A2-EC15B34C35D9}" presName="rootText1" presStyleLbl="node0" presStyleIdx="0" presStyleCnt="1" custLinFactNeighborX="-65238" custLinFactNeighborY="-172">
        <dgm:presLayoutVars>
          <dgm:chPref val="3"/>
        </dgm:presLayoutVars>
      </dgm:prSet>
      <dgm:spPr/>
    </dgm:pt>
    <dgm:pt modelId="{2B0F93DA-1697-49BD-94E5-6EA002665AAC}" type="pres">
      <dgm:prSet presAssocID="{3819FB12-38F9-4ECD-A6A2-EC15B34C35D9}" presName="rootConnector1" presStyleLbl="node1" presStyleIdx="0" presStyleCnt="0"/>
      <dgm:spPr/>
    </dgm:pt>
    <dgm:pt modelId="{6E9BF8FA-EC28-457B-B43F-4AF17F55EBBA}" type="pres">
      <dgm:prSet presAssocID="{3819FB12-38F9-4ECD-A6A2-EC15B34C35D9}" presName="hierChild2" presStyleCnt="0"/>
      <dgm:spPr/>
    </dgm:pt>
    <dgm:pt modelId="{714FF6EB-CA11-440E-AE18-5D24C33E042B}" type="pres">
      <dgm:prSet presAssocID="{6A394F43-3385-4257-86BE-D5B62ABF686B}" presName="Name37" presStyleLbl="parChTrans1D2" presStyleIdx="0" presStyleCnt="2"/>
      <dgm:spPr/>
    </dgm:pt>
    <dgm:pt modelId="{43DCF9A3-1049-4495-B85D-0F310137193C}" type="pres">
      <dgm:prSet presAssocID="{A9A2DC41-A23D-434D-A9BE-DCE00AF89972}" presName="hierRoot2" presStyleCnt="0">
        <dgm:presLayoutVars>
          <dgm:hierBranch val="init"/>
        </dgm:presLayoutVars>
      </dgm:prSet>
      <dgm:spPr/>
    </dgm:pt>
    <dgm:pt modelId="{FF308536-2C30-48A3-856C-20026436D3BA}" type="pres">
      <dgm:prSet presAssocID="{A9A2DC41-A23D-434D-A9BE-DCE00AF89972}" presName="rootComposite" presStyleCnt="0"/>
      <dgm:spPr/>
    </dgm:pt>
    <dgm:pt modelId="{530CD0EA-51F1-4DD8-BA96-98219F72E5CF}" type="pres">
      <dgm:prSet presAssocID="{A9A2DC41-A23D-434D-A9BE-DCE00AF89972}" presName="rootText" presStyleLbl="node2" presStyleIdx="0" presStyleCnt="1" custLinFactNeighborX="-65238" custLinFactNeighborY="172">
        <dgm:presLayoutVars>
          <dgm:chPref val="3"/>
        </dgm:presLayoutVars>
      </dgm:prSet>
      <dgm:spPr/>
    </dgm:pt>
    <dgm:pt modelId="{BF41BBE6-61A8-498F-88D4-0DFFCA7089CF}" type="pres">
      <dgm:prSet presAssocID="{A9A2DC41-A23D-434D-A9BE-DCE00AF89972}" presName="rootConnector" presStyleLbl="node2" presStyleIdx="0" presStyleCnt="1"/>
      <dgm:spPr/>
    </dgm:pt>
    <dgm:pt modelId="{BCEF7D07-47DA-4D3D-92E0-AEFDAD7135D8}" type="pres">
      <dgm:prSet presAssocID="{A9A2DC41-A23D-434D-A9BE-DCE00AF89972}" presName="hierChild4" presStyleCnt="0"/>
      <dgm:spPr/>
    </dgm:pt>
    <dgm:pt modelId="{45DBF7F1-7381-4F61-A91D-E43D2F7CEE9C}" type="pres">
      <dgm:prSet presAssocID="{A9A2DC41-A23D-434D-A9BE-DCE00AF89972}" presName="hierChild5" presStyleCnt="0"/>
      <dgm:spPr/>
    </dgm:pt>
    <dgm:pt modelId="{04BE106E-081C-4419-9DE6-B09BAC2680B8}" type="pres">
      <dgm:prSet presAssocID="{3819FB12-38F9-4ECD-A6A2-EC15B34C35D9}" presName="hierChild3" presStyleCnt="0"/>
      <dgm:spPr/>
    </dgm:pt>
    <dgm:pt modelId="{6F0A98DC-DEA4-46A3-834D-CFD9BFE7E03A}" type="pres">
      <dgm:prSet presAssocID="{083E8F46-3957-4671-8F41-13CDC0D6DBA8}" presName="Name111" presStyleLbl="parChTrans1D2" presStyleIdx="1" presStyleCnt="2"/>
      <dgm:spPr/>
    </dgm:pt>
    <dgm:pt modelId="{E00015D5-C8C9-40C4-8BC6-37C4E32AB251}" type="pres">
      <dgm:prSet presAssocID="{972BF507-1AD2-4141-919B-C4419A9F02D9}" presName="hierRoot3" presStyleCnt="0">
        <dgm:presLayoutVars>
          <dgm:hierBranch val="init"/>
        </dgm:presLayoutVars>
      </dgm:prSet>
      <dgm:spPr/>
    </dgm:pt>
    <dgm:pt modelId="{F9E30321-BDC9-4B7F-9DAC-A69207A7C5F0}" type="pres">
      <dgm:prSet presAssocID="{972BF507-1AD2-4141-919B-C4419A9F02D9}" presName="rootComposite3" presStyleCnt="0"/>
      <dgm:spPr/>
    </dgm:pt>
    <dgm:pt modelId="{FCFDEB1B-D6A4-4226-97BE-E81BCB1EBBD0}" type="pres">
      <dgm:prSet presAssocID="{972BF507-1AD2-4141-919B-C4419A9F02D9}" presName="rootText3" presStyleLbl="asst1" presStyleIdx="0" presStyleCnt="1" custLinFactX="38891" custLinFactY="-42172" custLinFactNeighborX="100000" custLinFactNeighborY="-100000">
        <dgm:presLayoutVars>
          <dgm:chPref val="3"/>
        </dgm:presLayoutVars>
      </dgm:prSet>
      <dgm:spPr/>
    </dgm:pt>
    <dgm:pt modelId="{825DBF0C-F271-41FE-BE7F-FE04FE457A51}" type="pres">
      <dgm:prSet presAssocID="{972BF507-1AD2-4141-919B-C4419A9F02D9}" presName="rootConnector3" presStyleLbl="asst1" presStyleIdx="0" presStyleCnt="1"/>
      <dgm:spPr/>
    </dgm:pt>
    <dgm:pt modelId="{5230C3B6-E250-4D85-8174-8C73E095C677}" type="pres">
      <dgm:prSet presAssocID="{972BF507-1AD2-4141-919B-C4419A9F02D9}" presName="hierChild6" presStyleCnt="0"/>
      <dgm:spPr/>
    </dgm:pt>
    <dgm:pt modelId="{8D96C743-97D0-4839-A5F2-C020570D6747}" type="pres">
      <dgm:prSet presAssocID="{972BF507-1AD2-4141-919B-C4419A9F02D9}" presName="hierChild7" presStyleCnt="0"/>
      <dgm:spPr/>
    </dgm:pt>
  </dgm:ptLst>
  <dgm:cxnLst>
    <dgm:cxn modelId="{D6E41D0C-CEFD-41B0-BA24-95159DB81C6E}" type="presOf" srcId="{3819FB12-38F9-4ECD-A6A2-EC15B34C35D9}" destId="{2B0F93DA-1697-49BD-94E5-6EA002665AAC}" srcOrd="1" destOrd="0" presId="urn:microsoft.com/office/officeart/2005/8/layout/orgChart1"/>
    <dgm:cxn modelId="{331D7A14-3F39-4075-A7D4-72210D478F3C}" type="presOf" srcId="{083E8F46-3957-4671-8F41-13CDC0D6DBA8}" destId="{6F0A98DC-DEA4-46A3-834D-CFD9BFE7E03A}" srcOrd="0" destOrd="0" presId="urn:microsoft.com/office/officeart/2005/8/layout/orgChart1"/>
    <dgm:cxn modelId="{C309B61F-FB40-412A-82F9-0AF3F5ADFCC6}" type="presOf" srcId="{972BF507-1AD2-4141-919B-C4419A9F02D9}" destId="{FCFDEB1B-D6A4-4226-97BE-E81BCB1EBBD0}" srcOrd="0" destOrd="0" presId="urn:microsoft.com/office/officeart/2005/8/layout/orgChart1"/>
    <dgm:cxn modelId="{3024B55C-EF6C-4029-8C76-5CD4D35523F6}" type="presOf" srcId="{FF76732F-49F8-4F19-A284-C8F6B9EA513C}" destId="{64AD02C0-1F49-4A4D-BE84-37B6FF7EBEE4}" srcOrd="0" destOrd="0" presId="urn:microsoft.com/office/officeart/2005/8/layout/orgChart1"/>
    <dgm:cxn modelId="{445AFD4C-F2E1-438C-909B-C9B28C46224C}" type="presOf" srcId="{A9A2DC41-A23D-434D-A9BE-DCE00AF89972}" destId="{BF41BBE6-61A8-498F-88D4-0DFFCA7089CF}" srcOrd="1" destOrd="0" presId="urn:microsoft.com/office/officeart/2005/8/layout/orgChart1"/>
    <dgm:cxn modelId="{B028E776-175A-45B6-8E62-1EBEAB536DCF}" srcId="{3819FB12-38F9-4ECD-A6A2-EC15B34C35D9}" destId="{972BF507-1AD2-4141-919B-C4419A9F02D9}" srcOrd="1" destOrd="0" parTransId="{083E8F46-3957-4671-8F41-13CDC0D6DBA8}" sibTransId="{9B9C9510-36D5-4A4D-A586-200892761F82}"/>
    <dgm:cxn modelId="{4C0A7058-6466-4EDA-B148-CE11704B381D}" type="presOf" srcId="{972BF507-1AD2-4141-919B-C4419A9F02D9}" destId="{825DBF0C-F271-41FE-BE7F-FE04FE457A51}" srcOrd="1" destOrd="0" presId="urn:microsoft.com/office/officeart/2005/8/layout/orgChart1"/>
    <dgm:cxn modelId="{1786A77A-97EE-4ABE-B8B7-4A9B93D835E9}" type="presOf" srcId="{A9A2DC41-A23D-434D-A9BE-DCE00AF89972}" destId="{530CD0EA-51F1-4DD8-BA96-98219F72E5CF}" srcOrd="0" destOrd="0" presId="urn:microsoft.com/office/officeart/2005/8/layout/orgChart1"/>
    <dgm:cxn modelId="{A394629D-5C64-44EA-93FF-67420C146F60}" type="presOf" srcId="{6A394F43-3385-4257-86BE-D5B62ABF686B}" destId="{714FF6EB-CA11-440E-AE18-5D24C33E042B}" srcOrd="0" destOrd="0" presId="urn:microsoft.com/office/officeart/2005/8/layout/orgChart1"/>
    <dgm:cxn modelId="{4803B6C3-2F72-4692-A20D-561E688CB059}" srcId="{3819FB12-38F9-4ECD-A6A2-EC15B34C35D9}" destId="{A9A2DC41-A23D-434D-A9BE-DCE00AF89972}" srcOrd="0" destOrd="0" parTransId="{6A394F43-3385-4257-86BE-D5B62ABF686B}" sibTransId="{1CD102B3-CF5C-4DDA-8D9C-529BC258791F}"/>
    <dgm:cxn modelId="{9F01FBD8-13E4-49DD-8106-1E7A47ED1247}" srcId="{FF76732F-49F8-4F19-A284-C8F6B9EA513C}" destId="{3819FB12-38F9-4ECD-A6A2-EC15B34C35D9}" srcOrd="0" destOrd="0" parTransId="{AD645A32-14E0-466C-B014-43DA914A0CAE}" sibTransId="{9D796BFB-4DA0-4CB9-BBFA-A1B0D07894B4}"/>
    <dgm:cxn modelId="{7004E5F5-F349-4B87-A58D-1F8DF0A9D8F3}" type="presOf" srcId="{3819FB12-38F9-4ECD-A6A2-EC15B34C35D9}" destId="{7E7F10A1-A7F0-4D03-9CD6-1F8854A8C563}" srcOrd="0" destOrd="0" presId="urn:microsoft.com/office/officeart/2005/8/layout/orgChart1"/>
    <dgm:cxn modelId="{51C98E64-1BCC-469E-A29B-A46BABCD3797}" type="presParOf" srcId="{64AD02C0-1F49-4A4D-BE84-37B6FF7EBEE4}" destId="{DAD4604A-9861-407C-81CA-45678EB484CB}" srcOrd="0" destOrd="0" presId="urn:microsoft.com/office/officeart/2005/8/layout/orgChart1"/>
    <dgm:cxn modelId="{DE54BD55-F303-4742-9D43-E0443357F98F}" type="presParOf" srcId="{DAD4604A-9861-407C-81CA-45678EB484CB}" destId="{AA044909-B6B5-426A-BEBB-716CEC4E90E9}" srcOrd="0" destOrd="0" presId="urn:microsoft.com/office/officeart/2005/8/layout/orgChart1"/>
    <dgm:cxn modelId="{A3A23041-9BB5-494F-A94B-1973D5844DD8}" type="presParOf" srcId="{AA044909-B6B5-426A-BEBB-716CEC4E90E9}" destId="{7E7F10A1-A7F0-4D03-9CD6-1F8854A8C563}" srcOrd="0" destOrd="0" presId="urn:microsoft.com/office/officeart/2005/8/layout/orgChart1"/>
    <dgm:cxn modelId="{5683CECB-6560-4822-9200-34A5110CEA58}" type="presParOf" srcId="{AA044909-B6B5-426A-BEBB-716CEC4E90E9}" destId="{2B0F93DA-1697-49BD-94E5-6EA002665AAC}" srcOrd="1" destOrd="0" presId="urn:microsoft.com/office/officeart/2005/8/layout/orgChart1"/>
    <dgm:cxn modelId="{048C0D32-7E83-4AC7-A929-94976543E53A}" type="presParOf" srcId="{DAD4604A-9861-407C-81CA-45678EB484CB}" destId="{6E9BF8FA-EC28-457B-B43F-4AF17F55EBBA}" srcOrd="1" destOrd="0" presId="urn:microsoft.com/office/officeart/2005/8/layout/orgChart1"/>
    <dgm:cxn modelId="{E4CD4B27-7B90-4B79-8C13-F76D1DD3F390}" type="presParOf" srcId="{6E9BF8FA-EC28-457B-B43F-4AF17F55EBBA}" destId="{714FF6EB-CA11-440E-AE18-5D24C33E042B}" srcOrd="0" destOrd="0" presId="urn:microsoft.com/office/officeart/2005/8/layout/orgChart1"/>
    <dgm:cxn modelId="{0C31FDCC-57B9-4275-B684-D768A6E3F693}" type="presParOf" srcId="{6E9BF8FA-EC28-457B-B43F-4AF17F55EBBA}" destId="{43DCF9A3-1049-4495-B85D-0F310137193C}" srcOrd="1" destOrd="0" presId="urn:microsoft.com/office/officeart/2005/8/layout/orgChart1"/>
    <dgm:cxn modelId="{83405C99-EAA3-4DBD-91B9-EB44F8EF2696}" type="presParOf" srcId="{43DCF9A3-1049-4495-B85D-0F310137193C}" destId="{FF308536-2C30-48A3-856C-20026436D3BA}" srcOrd="0" destOrd="0" presId="urn:microsoft.com/office/officeart/2005/8/layout/orgChart1"/>
    <dgm:cxn modelId="{FFFA0D68-7A3A-4119-8FC5-E65797AD2523}" type="presParOf" srcId="{FF308536-2C30-48A3-856C-20026436D3BA}" destId="{530CD0EA-51F1-4DD8-BA96-98219F72E5CF}" srcOrd="0" destOrd="0" presId="urn:microsoft.com/office/officeart/2005/8/layout/orgChart1"/>
    <dgm:cxn modelId="{E692C84C-1EEC-4171-B06B-E5288755559D}" type="presParOf" srcId="{FF308536-2C30-48A3-856C-20026436D3BA}" destId="{BF41BBE6-61A8-498F-88D4-0DFFCA7089CF}" srcOrd="1" destOrd="0" presId="urn:microsoft.com/office/officeart/2005/8/layout/orgChart1"/>
    <dgm:cxn modelId="{CB68D77C-875E-4470-A685-9FB2E4220EF1}" type="presParOf" srcId="{43DCF9A3-1049-4495-B85D-0F310137193C}" destId="{BCEF7D07-47DA-4D3D-92E0-AEFDAD7135D8}" srcOrd="1" destOrd="0" presId="urn:microsoft.com/office/officeart/2005/8/layout/orgChart1"/>
    <dgm:cxn modelId="{C1B7C8CC-9B95-4F1A-857A-F0210865BAF1}" type="presParOf" srcId="{43DCF9A3-1049-4495-B85D-0F310137193C}" destId="{45DBF7F1-7381-4F61-A91D-E43D2F7CEE9C}" srcOrd="2" destOrd="0" presId="urn:microsoft.com/office/officeart/2005/8/layout/orgChart1"/>
    <dgm:cxn modelId="{4CB4F925-F798-4E46-A362-D36C7055A8E8}" type="presParOf" srcId="{DAD4604A-9861-407C-81CA-45678EB484CB}" destId="{04BE106E-081C-4419-9DE6-B09BAC2680B8}" srcOrd="2" destOrd="0" presId="urn:microsoft.com/office/officeart/2005/8/layout/orgChart1"/>
    <dgm:cxn modelId="{8D9B9A5C-BF3C-4572-A4C8-1FAB18198542}" type="presParOf" srcId="{04BE106E-081C-4419-9DE6-B09BAC2680B8}" destId="{6F0A98DC-DEA4-46A3-834D-CFD9BFE7E03A}" srcOrd="0" destOrd="0" presId="urn:microsoft.com/office/officeart/2005/8/layout/orgChart1"/>
    <dgm:cxn modelId="{6B74388A-CA8B-41AF-B717-F6144FB98289}" type="presParOf" srcId="{04BE106E-081C-4419-9DE6-B09BAC2680B8}" destId="{E00015D5-C8C9-40C4-8BC6-37C4E32AB251}" srcOrd="1" destOrd="0" presId="urn:microsoft.com/office/officeart/2005/8/layout/orgChart1"/>
    <dgm:cxn modelId="{83336F01-D769-47DA-A824-8A280CAC4D04}" type="presParOf" srcId="{E00015D5-C8C9-40C4-8BC6-37C4E32AB251}" destId="{F9E30321-BDC9-4B7F-9DAC-A69207A7C5F0}" srcOrd="0" destOrd="0" presId="urn:microsoft.com/office/officeart/2005/8/layout/orgChart1"/>
    <dgm:cxn modelId="{A78E5F94-2EB4-4BB8-AE0E-2255179DA181}" type="presParOf" srcId="{F9E30321-BDC9-4B7F-9DAC-A69207A7C5F0}" destId="{FCFDEB1B-D6A4-4226-97BE-E81BCB1EBBD0}" srcOrd="0" destOrd="0" presId="urn:microsoft.com/office/officeart/2005/8/layout/orgChart1"/>
    <dgm:cxn modelId="{3114A935-0EB5-40B7-9D93-B1BEEF33B9E2}" type="presParOf" srcId="{F9E30321-BDC9-4B7F-9DAC-A69207A7C5F0}" destId="{825DBF0C-F271-41FE-BE7F-FE04FE457A51}" srcOrd="1" destOrd="0" presId="urn:microsoft.com/office/officeart/2005/8/layout/orgChart1"/>
    <dgm:cxn modelId="{B9A1E00E-492F-46E1-91C0-8A79360D5DB8}" type="presParOf" srcId="{E00015D5-C8C9-40C4-8BC6-37C4E32AB251}" destId="{5230C3B6-E250-4D85-8174-8C73E095C677}" srcOrd="1" destOrd="0" presId="urn:microsoft.com/office/officeart/2005/8/layout/orgChart1"/>
    <dgm:cxn modelId="{6AD9C51A-6D75-48D5-B951-7B8DE9717EC9}" type="presParOf" srcId="{E00015D5-C8C9-40C4-8BC6-37C4E32AB251}" destId="{8D96C743-97D0-4839-A5F2-C020570D67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E55259-AE4B-462A-867F-04B8C4C0A85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DF53183-0284-4BEE-9425-BD8C1ED29EE0}">
      <dgm:prSet phldrT="[Tekst]"/>
      <dgm:spPr/>
      <dgm:t>
        <a:bodyPr/>
        <a:lstStyle/>
        <a:p>
          <a:r>
            <a:rPr lang="pl-PL" dirty="0"/>
            <a:t>Operacja</a:t>
          </a:r>
        </a:p>
      </dgm:t>
    </dgm:pt>
    <dgm:pt modelId="{4D230A15-8A1D-4730-9A2F-00C8FFE113F8}" type="parTrans" cxnId="{C44B3EB5-8354-4D9F-94AA-0BA1ED7D71DA}">
      <dgm:prSet/>
      <dgm:spPr/>
      <dgm:t>
        <a:bodyPr/>
        <a:lstStyle/>
        <a:p>
          <a:endParaRPr lang="pl-PL"/>
        </a:p>
      </dgm:t>
    </dgm:pt>
    <dgm:pt modelId="{63DAE61B-FD18-43D9-845C-4D3763D97666}" type="sibTrans" cxnId="{C44B3EB5-8354-4D9F-94AA-0BA1ED7D71DA}">
      <dgm:prSet/>
      <dgm:spPr/>
      <dgm:t>
        <a:bodyPr/>
        <a:lstStyle/>
        <a:p>
          <a:endParaRPr lang="pl-PL"/>
        </a:p>
      </dgm:t>
    </dgm:pt>
    <dgm:pt modelId="{18160B0E-44EB-4AD3-BD05-233469F74BB7}">
      <dgm:prSet phldrT="[Tekst]"/>
      <dgm:spPr/>
      <dgm:t>
        <a:bodyPr/>
        <a:lstStyle/>
        <a:p>
          <a:r>
            <a:rPr lang="pl-PL" dirty="0"/>
            <a:t>Uzupełniająca chemioterapia</a:t>
          </a:r>
        </a:p>
      </dgm:t>
    </dgm:pt>
    <dgm:pt modelId="{4A59FDC3-FD86-4136-899C-79C61E37D258}" type="parTrans" cxnId="{D3CFB29B-A36C-45D4-B370-B8577314626A}">
      <dgm:prSet/>
      <dgm:spPr/>
      <dgm:t>
        <a:bodyPr/>
        <a:lstStyle/>
        <a:p>
          <a:endParaRPr lang="pl-PL"/>
        </a:p>
      </dgm:t>
    </dgm:pt>
    <dgm:pt modelId="{DD9F6FAC-ECFE-41C6-8886-1EE10D461350}" type="sibTrans" cxnId="{D3CFB29B-A36C-45D4-B370-B8577314626A}">
      <dgm:prSet/>
      <dgm:spPr/>
      <dgm:t>
        <a:bodyPr/>
        <a:lstStyle/>
        <a:p>
          <a:endParaRPr lang="pl-PL"/>
        </a:p>
      </dgm:t>
    </dgm:pt>
    <dgm:pt modelId="{05710E5A-18A4-40D5-85FF-EE3123E641AA}" type="asst">
      <dgm:prSet/>
      <dgm:spPr/>
      <dgm:t>
        <a:bodyPr/>
        <a:lstStyle/>
        <a:p>
          <a:r>
            <a:rPr lang="pl-PL" dirty="0"/>
            <a:t>Uzupełniająca </a:t>
          </a:r>
          <a:r>
            <a:rPr lang="pl-PL" dirty="0" err="1"/>
            <a:t>chemioradioterapia</a:t>
          </a:r>
          <a:endParaRPr lang="pl-PL" dirty="0"/>
        </a:p>
      </dgm:t>
    </dgm:pt>
    <dgm:pt modelId="{05231681-ADD0-40BF-9AAA-2B80AB36DD67}" type="parTrans" cxnId="{F7BD66C0-8226-472B-A09F-15A1820540AA}">
      <dgm:prSet/>
      <dgm:spPr/>
      <dgm:t>
        <a:bodyPr/>
        <a:lstStyle/>
        <a:p>
          <a:endParaRPr lang="pl-PL"/>
        </a:p>
      </dgm:t>
    </dgm:pt>
    <dgm:pt modelId="{22B2E5B9-7D7C-4BB6-9178-A302D75C5F8D}" type="sibTrans" cxnId="{F7BD66C0-8226-472B-A09F-15A1820540AA}">
      <dgm:prSet/>
      <dgm:spPr/>
      <dgm:t>
        <a:bodyPr/>
        <a:lstStyle/>
        <a:p>
          <a:endParaRPr lang="pl-PL"/>
        </a:p>
      </dgm:t>
    </dgm:pt>
    <dgm:pt modelId="{800AC511-7A4B-4D79-B120-54D0DD8FB939}" type="pres">
      <dgm:prSet presAssocID="{98E55259-AE4B-462A-867F-04B8C4C0A8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8BB91D3-0667-4431-91AB-072979D79F73}" type="pres">
      <dgm:prSet presAssocID="{FDF53183-0284-4BEE-9425-BD8C1ED29EE0}" presName="hierRoot1" presStyleCnt="0">
        <dgm:presLayoutVars>
          <dgm:hierBranch val="init"/>
        </dgm:presLayoutVars>
      </dgm:prSet>
      <dgm:spPr/>
    </dgm:pt>
    <dgm:pt modelId="{5F3C6785-C29B-4C6A-8694-1FB99965B60B}" type="pres">
      <dgm:prSet presAssocID="{FDF53183-0284-4BEE-9425-BD8C1ED29EE0}" presName="rootComposite1" presStyleCnt="0"/>
      <dgm:spPr/>
    </dgm:pt>
    <dgm:pt modelId="{F399C203-F94D-4357-9019-CC8C3D2B823D}" type="pres">
      <dgm:prSet presAssocID="{FDF53183-0284-4BEE-9425-BD8C1ED29EE0}" presName="rootText1" presStyleLbl="node0" presStyleIdx="0" presStyleCnt="1">
        <dgm:presLayoutVars>
          <dgm:chPref val="3"/>
        </dgm:presLayoutVars>
      </dgm:prSet>
      <dgm:spPr/>
    </dgm:pt>
    <dgm:pt modelId="{2CE7BB87-693C-4B64-8792-CBE25EF92127}" type="pres">
      <dgm:prSet presAssocID="{FDF53183-0284-4BEE-9425-BD8C1ED29EE0}" presName="rootConnector1" presStyleLbl="node1" presStyleIdx="0" presStyleCnt="0"/>
      <dgm:spPr/>
    </dgm:pt>
    <dgm:pt modelId="{D6A501E7-CF8A-4A3A-9C46-0FBBACD54A4B}" type="pres">
      <dgm:prSet presAssocID="{FDF53183-0284-4BEE-9425-BD8C1ED29EE0}" presName="hierChild2" presStyleCnt="0"/>
      <dgm:spPr/>
    </dgm:pt>
    <dgm:pt modelId="{8486E5E4-5025-40E4-8AB2-08E0DDEE5319}" type="pres">
      <dgm:prSet presAssocID="{4A59FDC3-FD86-4136-899C-79C61E37D258}" presName="Name37" presStyleLbl="parChTrans1D2" presStyleIdx="0" presStyleCnt="1"/>
      <dgm:spPr/>
    </dgm:pt>
    <dgm:pt modelId="{213415A6-81B7-429E-BB0D-F7C3ED34C84C}" type="pres">
      <dgm:prSet presAssocID="{18160B0E-44EB-4AD3-BD05-233469F74BB7}" presName="hierRoot2" presStyleCnt="0">
        <dgm:presLayoutVars>
          <dgm:hierBranch val="init"/>
        </dgm:presLayoutVars>
      </dgm:prSet>
      <dgm:spPr/>
    </dgm:pt>
    <dgm:pt modelId="{10487596-2C0F-46E6-94E4-1C1B187B5BF4}" type="pres">
      <dgm:prSet presAssocID="{18160B0E-44EB-4AD3-BD05-233469F74BB7}" presName="rootComposite" presStyleCnt="0"/>
      <dgm:spPr/>
    </dgm:pt>
    <dgm:pt modelId="{B37AD6D2-82FF-45ED-AA79-AC91735583B2}" type="pres">
      <dgm:prSet presAssocID="{18160B0E-44EB-4AD3-BD05-233469F74BB7}" presName="rootText" presStyleLbl="node2" presStyleIdx="0" presStyleCnt="1" custLinFactNeighborY="94">
        <dgm:presLayoutVars>
          <dgm:chPref val="3"/>
        </dgm:presLayoutVars>
      </dgm:prSet>
      <dgm:spPr/>
    </dgm:pt>
    <dgm:pt modelId="{6E538DD2-13A8-41D3-97C8-ED79D5817CD2}" type="pres">
      <dgm:prSet presAssocID="{18160B0E-44EB-4AD3-BD05-233469F74BB7}" presName="rootConnector" presStyleLbl="node2" presStyleIdx="0" presStyleCnt="1"/>
      <dgm:spPr/>
    </dgm:pt>
    <dgm:pt modelId="{D1A0E40B-6285-418C-8164-29CC36050000}" type="pres">
      <dgm:prSet presAssocID="{18160B0E-44EB-4AD3-BD05-233469F74BB7}" presName="hierChild4" presStyleCnt="0"/>
      <dgm:spPr/>
    </dgm:pt>
    <dgm:pt modelId="{F67DD37C-009E-4276-A8DE-F5BA71838807}" type="pres">
      <dgm:prSet presAssocID="{18160B0E-44EB-4AD3-BD05-233469F74BB7}" presName="hierChild5" presStyleCnt="0"/>
      <dgm:spPr/>
    </dgm:pt>
    <dgm:pt modelId="{6B49F370-E96A-4737-9194-2FB44AD69983}" type="pres">
      <dgm:prSet presAssocID="{05231681-ADD0-40BF-9AAA-2B80AB36DD67}" presName="Name111" presStyleLbl="parChTrans1D3" presStyleIdx="0" presStyleCnt="1"/>
      <dgm:spPr/>
    </dgm:pt>
    <dgm:pt modelId="{9CD9DA3E-EE40-4FCC-B9E4-8CD3C99871D0}" type="pres">
      <dgm:prSet presAssocID="{05710E5A-18A4-40D5-85FF-EE3123E641AA}" presName="hierRoot3" presStyleCnt="0">
        <dgm:presLayoutVars>
          <dgm:hierBranch val="init"/>
        </dgm:presLayoutVars>
      </dgm:prSet>
      <dgm:spPr/>
    </dgm:pt>
    <dgm:pt modelId="{47325A81-2BDC-427D-AB2F-46D4EC0DD7AE}" type="pres">
      <dgm:prSet presAssocID="{05710E5A-18A4-40D5-85FF-EE3123E641AA}" presName="rootComposite3" presStyleCnt="0"/>
      <dgm:spPr/>
    </dgm:pt>
    <dgm:pt modelId="{FA78854C-60FD-4DE3-BA1C-0E80041499DE}" type="pres">
      <dgm:prSet presAssocID="{05710E5A-18A4-40D5-85FF-EE3123E641AA}" presName="rootText3" presStyleLbl="asst2" presStyleIdx="0" presStyleCnt="1" custAng="0" custLinFactNeighborX="57412" custLinFactNeighborY="301">
        <dgm:presLayoutVars>
          <dgm:chPref val="3"/>
        </dgm:presLayoutVars>
      </dgm:prSet>
      <dgm:spPr/>
    </dgm:pt>
    <dgm:pt modelId="{7C2CCC0E-39E1-407A-AFAF-5A4B90E6437F}" type="pres">
      <dgm:prSet presAssocID="{05710E5A-18A4-40D5-85FF-EE3123E641AA}" presName="rootConnector3" presStyleLbl="asst2" presStyleIdx="0" presStyleCnt="1"/>
      <dgm:spPr/>
    </dgm:pt>
    <dgm:pt modelId="{7D8EE579-2F07-4226-BCDD-EB1FDE1C6A5D}" type="pres">
      <dgm:prSet presAssocID="{05710E5A-18A4-40D5-85FF-EE3123E641AA}" presName="hierChild6" presStyleCnt="0"/>
      <dgm:spPr/>
    </dgm:pt>
    <dgm:pt modelId="{D4E02462-BDE6-4A62-84AB-2798E3EBA417}" type="pres">
      <dgm:prSet presAssocID="{05710E5A-18A4-40D5-85FF-EE3123E641AA}" presName="hierChild7" presStyleCnt="0"/>
      <dgm:spPr/>
    </dgm:pt>
    <dgm:pt modelId="{EF58416C-A014-4873-A441-D64071938798}" type="pres">
      <dgm:prSet presAssocID="{FDF53183-0284-4BEE-9425-BD8C1ED29EE0}" presName="hierChild3" presStyleCnt="0"/>
      <dgm:spPr/>
    </dgm:pt>
  </dgm:ptLst>
  <dgm:cxnLst>
    <dgm:cxn modelId="{ACCB5E09-2B66-4DB7-8DB4-1B8C5A85EEFC}" type="presOf" srcId="{18160B0E-44EB-4AD3-BD05-233469F74BB7}" destId="{B37AD6D2-82FF-45ED-AA79-AC91735583B2}" srcOrd="0" destOrd="0" presId="urn:microsoft.com/office/officeart/2005/8/layout/orgChart1"/>
    <dgm:cxn modelId="{7F19E536-AD41-47FD-AD92-E39FCC510983}" type="presOf" srcId="{FDF53183-0284-4BEE-9425-BD8C1ED29EE0}" destId="{2CE7BB87-693C-4B64-8792-CBE25EF92127}" srcOrd="1" destOrd="0" presId="urn:microsoft.com/office/officeart/2005/8/layout/orgChart1"/>
    <dgm:cxn modelId="{4644667F-329D-45FD-9665-5995EFF11052}" type="presOf" srcId="{98E55259-AE4B-462A-867F-04B8C4C0A85F}" destId="{800AC511-7A4B-4D79-B120-54D0DD8FB939}" srcOrd="0" destOrd="0" presId="urn:microsoft.com/office/officeart/2005/8/layout/orgChart1"/>
    <dgm:cxn modelId="{53017289-1E4A-4E15-AAB8-11812D02A761}" type="presOf" srcId="{18160B0E-44EB-4AD3-BD05-233469F74BB7}" destId="{6E538DD2-13A8-41D3-97C8-ED79D5817CD2}" srcOrd="1" destOrd="0" presId="urn:microsoft.com/office/officeart/2005/8/layout/orgChart1"/>
    <dgm:cxn modelId="{D3CFB29B-A36C-45D4-B370-B8577314626A}" srcId="{FDF53183-0284-4BEE-9425-BD8C1ED29EE0}" destId="{18160B0E-44EB-4AD3-BD05-233469F74BB7}" srcOrd="0" destOrd="0" parTransId="{4A59FDC3-FD86-4136-899C-79C61E37D258}" sibTransId="{DD9F6FAC-ECFE-41C6-8886-1EE10D461350}"/>
    <dgm:cxn modelId="{12CBB59C-09AF-4882-8AAB-4187526578F1}" type="presOf" srcId="{05710E5A-18A4-40D5-85FF-EE3123E641AA}" destId="{FA78854C-60FD-4DE3-BA1C-0E80041499DE}" srcOrd="0" destOrd="0" presId="urn:microsoft.com/office/officeart/2005/8/layout/orgChart1"/>
    <dgm:cxn modelId="{BA6B1EAA-AEFD-493A-8669-3E3715C22E53}" type="presOf" srcId="{05231681-ADD0-40BF-9AAA-2B80AB36DD67}" destId="{6B49F370-E96A-4737-9194-2FB44AD69983}" srcOrd="0" destOrd="0" presId="urn:microsoft.com/office/officeart/2005/8/layout/orgChart1"/>
    <dgm:cxn modelId="{5CCF5DAD-8C4C-4DD8-B186-974C19B5A312}" type="presOf" srcId="{05710E5A-18A4-40D5-85FF-EE3123E641AA}" destId="{7C2CCC0E-39E1-407A-AFAF-5A4B90E6437F}" srcOrd="1" destOrd="0" presId="urn:microsoft.com/office/officeart/2005/8/layout/orgChart1"/>
    <dgm:cxn modelId="{C44B3EB5-8354-4D9F-94AA-0BA1ED7D71DA}" srcId="{98E55259-AE4B-462A-867F-04B8C4C0A85F}" destId="{FDF53183-0284-4BEE-9425-BD8C1ED29EE0}" srcOrd="0" destOrd="0" parTransId="{4D230A15-8A1D-4730-9A2F-00C8FFE113F8}" sibTransId="{63DAE61B-FD18-43D9-845C-4D3763D97666}"/>
    <dgm:cxn modelId="{F7BD66C0-8226-472B-A09F-15A1820540AA}" srcId="{18160B0E-44EB-4AD3-BD05-233469F74BB7}" destId="{05710E5A-18A4-40D5-85FF-EE3123E641AA}" srcOrd="0" destOrd="0" parTransId="{05231681-ADD0-40BF-9AAA-2B80AB36DD67}" sibTransId="{22B2E5B9-7D7C-4BB6-9178-A302D75C5F8D}"/>
    <dgm:cxn modelId="{F613EACA-523E-42B9-9E69-EF9D2C2F63C5}" type="presOf" srcId="{FDF53183-0284-4BEE-9425-BD8C1ED29EE0}" destId="{F399C203-F94D-4357-9019-CC8C3D2B823D}" srcOrd="0" destOrd="0" presId="urn:microsoft.com/office/officeart/2005/8/layout/orgChart1"/>
    <dgm:cxn modelId="{1648C4FF-E8D2-4677-9D55-54EEFE5CE8DE}" type="presOf" srcId="{4A59FDC3-FD86-4136-899C-79C61E37D258}" destId="{8486E5E4-5025-40E4-8AB2-08E0DDEE5319}" srcOrd="0" destOrd="0" presId="urn:microsoft.com/office/officeart/2005/8/layout/orgChart1"/>
    <dgm:cxn modelId="{DB429270-6E3C-4BBE-B999-E0E34F54C674}" type="presParOf" srcId="{800AC511-7A4B-4D79-B120-54D0DD8FB939}" destId="{D8BB91D3-0667-4431-91AB-072979D79F73}" srcOrd="0" destOrd="0" presId="urn:microsoft.com/office/officeart/2005/8/layout/orgChart1"/>
    <dgm:cxn modelId="{847B141D-D99C-428C-832C-1C4C59939271}" type="presParOf" srcId="{D8BB91D3-0667-4431-91AB-072979D79F73}" destId="{5F3C6785-C29B-4C6A-8694-1FB99965B60B}" srcOrd="0" destOrd="0" presId="urn:microsoft.com/office/officeart/2005/8/layout/orgChart1"/>
    <dgm:cxn modelId="{BB25F2FA-5AC4-4751-A486-AE551ADB26EE}" type="presParOf" srcId="{5F3C6785-C29B-4C6A-8694-1FB99965B60B}" destId="{F399C203-F94D-4357-9019-CC8C3D2B823D}" srcOrd="0" destOrd="0" presId="urn:microsoft.com/office/officeart/2005/8/layout/orgChart1"/>
    <dgm:cxn modelId="{B73459D0-1226-4CDF-8D35-4BBA6D0ADD02}" type="presParOf" srcId="{5F3C6785-C29B-4C6A-8694-1FB99965B60B}" destId="{2CE7BB87-693C-4B64-8792-CBE25EF92127}" srcOrd="1" destOrd="0" presId="urn:microsoft.com/office/officeart/2005/8/layout/orgChart1"/>
    <dgm:cxn modelId="{B2FCEA98-91D5-4E26-A9E7-D536AF6498F0}" type="presParOf" srcId="{D8BB91D3-0667-4431-91AB-072979D79F73}" destId="{D6A501E7-CF8A-4A3A-9C46-0FBBACD54A4B}" srcOrd="1" destOrd="0" presId="urn:microsoft.com/office/officeart/2005/8/layout/orgChart1"/>
    <dgm:cxn modelId="{EA516225-1D66-4D9E-8D2B-389444C4A57E}" type="presParOf" srcId="{D6A501E7-CF8A-4A3A-9C46-0FBBACD54A4B}" destId="{8486E5E4-5025-40E4-8AB2-08E0DDEE5319}" srcOrd="0" destOrd="0" presId="urn:microsoft.com/office/officeart/2005/8/layout/orgChart1"/>
    <dgm:cxn modelId="{5A2E6CE3-6248-48D6-8433-288663497C92}" type="presParOf" srcId="{D6A501E7-CF8A-4A3A-9C46-0FBBACD54A4B}" destId="{213415A6-81B7-429E-BB0D-F7C3ED34C84C}" srcOrd="1" destOrd="0" presId="urn:microsoft.com/office/officeart/2005/8/layout/orgChart1"/>
    <dgm:cxn modelId="{9FD292DC-A725-4E2C-9F4B-51759CB25E85}" type="presParOf" srcId="{213415A6-81B7-429E-BB0D-F7C3ED34C84C}" destId="{10487596-2C0F-46E6-94E4-1C1B187B5BF4}" srcOrd="0" destOrd="0" presId="urn:microsoft.com/office/officeart/2005/8/layout/orgChart1"/>
    <dgm:cxn modelId="{8252D6EC-6800-46AB-BBC4-3D404363A5D8}" type="presParOf" srcId="{10487596-2C0F-46E6-94E4-1C1B187B5BF4}" destId="{B37AD6D2-82FF-45ED-AA79-AC91735583B2}" srcOrd="0" destOrd="0" presId="urn:microsoft.com/office/officeart/2005/8/layout/orgChart1"/>
    <dgm:cxn modelId="{CAA4D4EA-27FE-4A0E-8B4C-28C8AAD41730}" type="presParOf" srcId="{10487596-2C0F-46E6-94E4-1C1B187B5BF4}" destId="{6E538DD2-13A8-41D3-97C8-ED79D5817CD2}" srcOrd="1" destOrd="0" presId="urn:microsoft.com/office/officeart/2005/8/layout/orgChart1"/>
    <dgm:cxn modelId="{29DF647E-CB9C-468A-9454-B6C353167AA5}" type="presParOf" srcId="{213415A6-81B7-429E-BB0D-F7C3ED34C84C}" destId="{D1A0E40B-6285-418C-8164-29CC36050000}" srcOrd="1" destOrd="0" presId="urn:microsoft.com/office/officeart/2005/8/layout/orgChart1"/>
    <dgm:cxn modelId="{69EDA7CA-5EFA-4CE8-AC33-8AC39EEF81C4}" type="presParOf" srcId="{213415A6-81B7-429E-BB0D-F7C3ED34C84C}" destId="{F67DD37C-009E-4276-A8DE-F5BA71838807}" srcOrd="2" destOrd="0" presId="urn:microsoft.com/office/officeart/2005/8/layout/orgChart1"/>
    <dgm:cxn modelId="{356BD770-D03D-41E9-9260-A26C9017435E}" type="presParOf" srcId="{F67DD37C-009E-4276-A8DE-F5BA71838807}" destId="{6B49F370-E96A-4737-9194-2FB44AD69983}" srcOrd="0" destOrd="0" presId="urn:microsoft.com/office/officeart/2005/8/layout/orgChart1"/>
    <dgm:cxn modelId="{A9A6C554-266F-4C39-98F7-03E474BA0312}" type="presParOf" srcId="{F67DD37C-009E-4276-A8DE-F5BA71838807}" destId="{9CD9DA3E-EE40-4FCC-B9E4-8CD3C99871D0}" srcOrd="1" destOrd="0" presId="urn:microsoft.com/office/officeart/2005/8/layout/orgChart1"/>
    <dgm:cxn modelId="{182430AC-59D7-4BFD-92A2-65133DFC4BED}" type="presParOf" srcId="{9CD9DA3E-EE40-4FCC-B9E4-8CD3C99871D0}" destId="{47325A81-2BDC-427D-AB2F-46D4EC0DD7AE}" srcOrd="0" destOrd="0" presId="urn:microsoft.com/office/officeart/2005/8/layout/orgChart1"/>
    <dgm:cxn modelId="{C1701F0F-E0E0-4440-AFBF-4F5B097021B9}" type="presParOf" srcId="{47325A81-2BDC-427D-AB2F-46D4EC0DD7AE}" destId="{FA78854C-60FD-4DE3-BA1C-0E80041499DE}" srcOrd="0" destOrd="0" presId="urn:microsoft.com/office/officeart/2005/8/layout/orgChart1"/>
    <dgm:cxn modelId="{931F358F-EFDA-4DB0-87DC-388B832F85B0}" type="presParOf" srcId="{47325A81-2BDC-427D-AB2F-46D4EC0DD7AE}" destId="{7C2CCC0E-39E1-407A-AFAF-5A4B90E6437F}" srcOrd="1" destOrd="0" presId="urn:microsoft.com/office/officeart/2005/8/layout/orgChart1"/>
    <dgm:cxn modelId="{FCCFBF8A-A911-45DE-B1B8-6DA8D5CCD23D}" type="presParOf" srcId="{9CD9DA3E-EE40-4FCC-B9E4-8CD3C99871D0}" destId="{7D8EE579-2F07-4226-BCDD-EB1FDE1C6A5D}" srcOrd="1" destOrd="0" presId="urn:microsoft.com/office/officeart/2005/8/layout/orgChart1"/>
    <dgm:cxn modelId="{524FD12C-3B00-4942-B661-FDA00BDC8D05}" type="presParOf" srcId="{9CD9DA3E-EE40-4FCC-B9E4-8CD3C99871D0}" destId="{D4E02462-BDE6-4A62-84AB-2798E3EBA417}" srcOrd="2" destOrd="0" presId="urn:microsoft.com/office/officeart/2005/8/layout/orgChart1"/>
    <dgm:cxn modelId="{27FCD2D8-8DF9-4177-B4DA-5C5C43469BED}" type="presParOf" srcId="{D8BB91D3-0667-4431-91AB-072979D79F73}" destId="{EF58416C-A014-4873-A441-D6407193879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1F685-66FC-4E73-BDEB-C673FECD2F55}">
      <dsp:nvSpPr>
        <dsp:cNvPr id="0" name=""/>
        <dsp:cNvSpPr/>
      </dsp:nvSpPr>
      <dsp:spPr>
        <a:xfrm>
          <a:off x="406400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8C8B4-53B8-45D5-8C99-82DDFB2B4FC8}">
      <dsp:nvSpPr>
        <dsp:cNvPr id="0" name=""/>
        <dsp:cNvSpPr/>
      </dsp:nvSpPr>
      <dsp:spPr>
        <a:xfrm>
          <a:off x="4018280" y="2459823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1E870-1E55-4855-9C7D-BF5E7AD03B67}">
      <dsp:nvSpPr>
        <dsp:cNvPr id="0" name=""/>
        <dsp:cNvSpPr/>
      </dsp:nvSpPr>
      <dsp:spPr>
        <a:xfrm>
          <a:off x="118869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3C9E4-B58C-44BD-A128-28E0D9908872}">
      <dsp:nvSpPr>
        <dsp:cNvPr id="0" name=""/>
        <dsp:cNvSpPr/>
      </dsp:nvSpPr>
      <dsp:spPr>
        <a:xfrm>
          <a:off x="545" y="1271678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Mukozektomia</a:t>
          </a:r>
        </a:p>
      </dsp:txBody>
      <dsp:txXfrm>
        <a:off x="545" y="1271678"/>
        <a:ext cx="2376289" cy="1188144"/>
      </dsp:txXfrm>
    </dsp:sp>
    <dsp:sp modelId="{DCDF8601-15AD-4039-99A2-B7C9688047BD}">
      <dsp:nvSpPr>
        <dsp:cNvPr id="0" name=""/>
        <dsp:cNvSpPr/>
      </dsp:nvSpPr>
      <dsp:spPr>
        <a:xfrm>
          <a:off x="2875855" y="1271678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Gastrektomia (totalna lub subtotalna)</a:t>
          </a:r>
        </a:p>
      </dsp:txBody>
      <dsp:txXfrm>
        <a:off x="2875855" y="1271678"/>
        <a:ext cx="2376289" cy="1188144"/>
      </dsp:txXfrm>
    </dsp:sp>
    <dsp:sp modelId="{1D469107-4792-48A3-8CB9-728AEC71258D}">
      <dsp:nvSpPr>
        <dsp:cNvPr id="0" name=""/>
        <dsp:cNvSpPr/>
      </dsp:nvSpPr>
      <dsp:spPr>
        <a:xfrm>
          <a:off x="545" y="295884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 err="1"/>
            <a:t>Chemioradioterapia</a:t>
          </a:r>
          <a:r>
            <a:rPr lang="pl-PL" sz="2200" kern="1200" dirty="0"/>
            <a:t> uzupełniająca</a:t>
          </a:r>
        </a:p>
      </dsp:txBody>
      <dsp:txXfrm>
        <a:off x="545" y="2958843"/>
        <a:ext cx="2376289" cy="1188144"/>
      </dsp:txXfrm>
    </dsp:sp>
    <dsp:sp modelId="{C47B15A3-68CC-42F9-A84A-E4791A938222}">
      <dsp:nvSpPr>
        <dsp:cNvPr id="0" name=""/>
        <dsp:cNvSpPr/>
      </dsp:nvSpPr>
      <dsp:spPr>
        <a:xfrm>
          <a:off x="2875855" y="295884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Chemioterapia </a:t>
          </a:r>
          <a:r>
            <a:rPr lang="pl-PL" sz="2200" kern="1200" dirty="0" err="1"/>
            <a:t>okołoperacyjna</a:t>
          </a:r>
          <a:endParaRPr lang="pl-PL" sz="2200" kern="1200" dirty="0"/>
        </a:p>
      </dsp:txBody>
      <dsp:txXfrm>
        <a:off x="2875855" y="2958843"/>
        <a:ext cx="2376289" cy="1188144"/>
      </dsp:txXfrm>
    </dsp:sp>
    <dsp:sp modelId="{905A9485-0365-48EC-A9D3-CA9F83BBAC8A}">
      <dsp:nvSpPr>
        <dsp:cNvPr id="0" name=""/>
        <dsp:cNvSpPr/>
      </dsp:nvSpPr>
      <dsp:spPr>
        <a:xfrm>
          <a:off x="5751165" y="295884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Chemioterapia uzupełniająca</a:t>
          </a:r>
        </a:p>
      </dsp:txBody>
      <dsp:txXfrm>
        <a:off x="5751165" y="2958843"/>
        <a:ext cx="2376289" cy="1188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16FA0-5B66-4F32-8CDD-121F0CFC3F8F}">
      <dsp:nvSpPr>
        <dsp:cNvPr id="0" name=""/>
        <dsp:cNvSpPr/>
      </dsp:nvSpPr>
      <dsp:spPr>
        <a:xfrm>
          <a:off x="1615049" y="908960"/>
          <a:ext cx="91440" cy="3814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4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9D94F1-EB6E-4966-B958-515E79C17AEB}">
      <dsp:nvSpPr>
        <dsp:cNvPr id="0" name=""/>
        <dsp:cNvSpPr/>
      </dsp:nvSpPr>
      <dsp:spPr>
        <a:xfrm>
          <a:off x="752536" y="727"/>
          <a:ext cx="1816466" cy="9082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/>
            <a:t>cT1-2</a:t>
          </a:r>
        </a:p>
      </dsp:txBody>
      <dsp:txXfrm>
        <a:off x="752536" y="727"/>
        <a:ext cx="1816466" cy="908233"/>
      </dsp:txXfrm>
    </dsp:sp>
    <dsp:sp modelId="{CB1F0C24-B02B-41AE-9AA9-C8A20C22879C}">
      <dsp:nvSpPr>
        <dsp:cNvPr id="0" name=""/>
        <dsp:cNvSpPr/>
      </dsp:nvSpPr>
      <dsp:spPr>
        <a:xfrm>
          <a:off x="752536" y="1290418"/>
          <a:ext cx="1816466" cy="9082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/>
            <a:t>Resekcja</a:t>
          </a:r>
        </a:p>
      </dsp:txBody>
      <dsp:txXfrm>
        <a:off x="752536" y="1290418"/>
        <a:ext cx="1816466" cy="9082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1248A-A82A-4671-809C-F7FFF89EA9D7}">
      <dsp:nvSpPr>
        <dsp:cNvPr id="0" name=""/>
        <dsp:cNvSpPr/>
      </dsp:nvSpPr>
      <dsp:spPr>
        <a:xfrm>
          <a:off x="2536092" y="939826"/>
          <a:ext cx="1135019" cy="393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986"/>
              </a:lnTo>
              <a:lnTo>
                <a:pt x="1135019" y="196986"/>
              </a:lnTo>
              <a:lnTo>
                <a:pt x="1135019" y="393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B359FA-279C-450D-B969-F0B37F50795F}">
      <dsp:nvSpPr>
        <dsp:cNvPr id="0" name=""/>
        <dsp:cNvSpPr/>
      </dsp:nvSpPr>
      <dsp:spPr>
        <a:xfrm>
          <a:off x="1401073" y="939826"/>
          <a:ext cx="1135019" cy="393973"/>
        </a:xfrm>
        <a:custGeom>
          <a:avLst/>
          <a:gdLst/>
          <a:ahLst/>
          <a:cxnLst/>
          <a:rect l="0" t="0" r="0" b="0"/>
          <a:pathLst>
            <a:path>
              <a:moveTo>
                <a:pt x="1135019" y="0"/>
              </a:moveTo>
              <a:lnTo>
                <a:pt x="1135019" y="196986"/>
              </a:lnTo>
              <a:lnTo>
                <a:pt x="0" y="196986"/>
              </a:lnTo>
              <a:lnTo>
                <a:pt x="0" y="393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5ABAD-A8F9-42ED-BD79-1C2846D65206}">
      <dsp:nvSpPr>
        <dsp:cNvPr id="0" name=""/>
        <dsp:cNvSpPr/>
      </dsp:nvSpPr>
      <dsp:spPr>
        <a:xfrm>
          <a:off x="1598060" y="1793"/>
          <a:ext cx="1876064" cy="938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SCC</a:t>
          </a:r>
        </a:p>
      </dsp:txBody>
      <dsp:txXfrm>
        <a:off x="1598060" y="1793"/>
        <a:ext cx="1876064" cy="938032"/>
      </dsp:txXfrm>
    </dsp:sp>
    <dsp:sp modelId="{45C81B91-6872-4F3B-BFC2-0ECA7A5520A9}">
      <dsp:nvSpPr>
        <dsp:cNvPr id="0" name=""/>
        <dsp:cNvSpPr/>
      </dsp:nvSpPr>
      <dsp:spPr>
        <a:xfrm>
          <a:off x="463041" y="1333799"/>
          <a:ext cx="1876064" cy="938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 err="1"/>
            <a:t>cRTH</a:t>
          </a:r>
          <a:r>
            <a:rPr lang="pl-PL" sz="2100" kern="1200" dirty="0"/>
            <a:t> – </a:t>
          </a:r>
          <a:r>
            <a:rPr lang="pl-PL" sz="2100" kern="1200" dirty="0" err="1"/>
            <a:t>restaging</a:t>
          </a:r>
          <a:r>
            <a:rPr lang="pl-PL" sz="2100" kern="1200" dirty="0"/>
            <a:t>-operacja</a:t>
          </a:r>
        </a:p>
      </dsp:txBody>
      <dsp:txXfrm>
        <a:off x="463041" y="1333799"/>
        <a:ext cx="1876064" cy="938032"/>
      </dsp:txXfrm>
    </dsp:sp>
    <dsp:sp modelId="{930F49C2-C89E-4427-8AD3-F8689F472F45}">
      <dsp:nvSpPr>
        <dsp:cNvPr id="0" name=""/>
        <dsp:cNvSpPr/>
      </dsp:nvSpPr>
      <dsp:spPr>
        <a:xfrm>
          <a:off x="2733079" y="1333799"/>
          <a:ext cx="1876064" cy="938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Radykalna CRTH</a:t>
          </a:r>
        </a:p>
      </dsp:txBody>
      <dsp:txXfrm>
        <a:off x="2733079" y="1333799"/>
        <a:ext cx="1876064" cy="9380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7D3F1-75FD-4179-AF03-997C7AD6F7C6}">
      <dsp:nvSpPr>
        <dsp:cNvPr id="0" name=""/>
        <dsp:cNvSpPr/>
      </dsp:nvSpPr>
      <dsp:spPr>
        <a:xfrm>
          <a:off x="2032000" y="1260186"/>
          <a:ext cx="1112006" cy="385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992"/>
              </a:lnTo>
              <a:lnTo>
                <a:pt x="1112006" y="192992"/>
              </a:lnTo>
              <a:lnTo>
                <a:pt x="1112006" y="3859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BF902-B1E5-443A-B7D9-DDC760C6F774}">
      <dsp:nvSpPr>
        <dsp:cNvPr id="0" name=""/>
        <dsp:cNvSpPr/>
      </dsp:nvSpPr>
      <dsp:spPr>
        <a:xfrm>
          <a:off x="919993" y="1260186"/>
          <a:ext cx="1112006" cy="385985"/>
        </a:xfrm>
        <a:custGeom>
          <a:avLst/>
          <a:gdLst/>
          <a:ahLst/>
          <a:cxnLst/>
          <a:rect l="0" t="0" r="0" b="0"/>
          <a:pathLst>
            <a:path>
              <a:moveTo>
                <a:pt x="1112006" y="0"/>
              </a:moveTo>
              <a:lnTo>
                <a:pt x="1112006" y="192992"/>
              </a:lnTo>
              <a:lnTo>
                <a:pt x="0" y="192992"/>
              </a:lnTo>
              <a:lnTo>
                <a:pt x="0" y="3859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D2402E-F342-4AF4-B086-5BE187116985}">
      <dsp:nvSpPr>
        <dsp:cNvPr id="0" name=""/>
        <dsp:cNvSpPr/>
      </dsp:nvSpPr>
      <dsp:spPr>
        <a:xfrm>
          <a:off x="1112986" y="341172"/>
          <a:ext cx="1838027" cy="919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 err="1"/>
            <a:t>Adenocarcinoma</a:t>
          </a:r>
          <a:endParaRPr lang="pl-PL" sz="1700" kern="1200" dirty="0"/>
        </a:p>
      </dsp:txBody>
      <dsp:txXfrm>
        <a:off x="1112986" y="341172"/>
        <a:ext cx="1838027" cy="919013"/>
      </dsp:txXfrm>
    </dsp:sp>
    <dsp:sp modelId="{B7880B00-AD9E-44FA-9F7E-426071F0C76B}">
      <dsp:nvSpPr>
        <dsp:cNvPr id="0" name=""/>
        <dsp:cNvSpPr/>
      </dsp:nvSpPr>
      <dsp:spPr>
        <a:xfrm>
          <a:off x="979" y="1646172"/>
          <a:ext cx="1838027" cy="919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CTH –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operacja –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CTH</a:t>
          </a:r>
        </a:p>
      </dsp:txBody>
      <dsp:txXfrm>
        <a:off x="979" y="1646172"/>
        <a:ext cx="1838027" cy="919013"/>
      </dsp:txXfrm>
    </dsp:sp>
    <dsp:sp modelId="{40CD87BC-10A3-46D1-8E8D-B436059E9E3F}">
      <dsp:nvSpPr>
        <dsp:cNvPr id="0" name=""/>
        <dsp:cNvSpPr/>
      </dsp:nvSpPr>
      <dsp:spPr>
        <a:xfrm>
          <a:off x="2224992" y="1646172"/>
          <a:ext cx="1838027" cy="919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CRTH-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 err="1"/>
            <a:t>restaging</a:t>
          </a:r>
          <a:r>
            <a:rPr lang="pl-PL" sz="1700" kern="1200" dirty="0"/>
            <a:t>-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operacja</a:t>
          </a:r>
        </a:p>
      </dsp:txBody>
      <dsp:txXfrm>
        <a:off x="2224992" y="1646172"/>
        <a:ext cx="1838027" cy="9190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A98DC-DEA4-46A3-834D-CFD9BFE7E03A}">
      <dsp:nvSpPr>
        <dsp:cNvPr id="0" name=""/>
        <dsp:cNvSpPr/>
      </dsp:nvSpPr>
      <dsp:spPr>
        <a:xfrm>
          <a:off x="2728948" y="456929"/>
          <a:ext cx="1711275" cy="456929"/>
        </a:xfrm>
        <a:custGeom>
          <a:avLst/>
          <a:gdLst/>
          <a:ahLst/>
          <a:cxnLst/>
          <a:rect l="0" t="0" r="0" b="0"/>
          <a:pathLst>
            <a:path>
              <a:moveTo>
                <a:pt x="0" y="456929"/>
              </a:moveTo>
              <a:lnTo>
                <a:pt x="171127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FF6EB-CA11-440E-AE18-5D24C33E042B}">
      <dsp:nvSpPr>
        <dsp:cNvPr id="0" name=""/>
        <dsp:cNvSpPr/>
      </dsp:nvSpPr>
      <dsp:spPr>
        <a:xfrm>
          <a:off x="2683228" y="913859"/>
          <a:ext cx="91440" cy="1684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84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F10A1-A7F0-4D03-9CD6-1F8854A8C563}">
      <dsp:nvSpPr>
        <dsp:cNvPr id="0" name=""/>
        <dsp:cNvSpPr/>
      </dsp:nvSpPr>
      <dsp:spPr>
        <a:xfrm>
          <a:off x="1815088" y="0"/>
          <a:ext cx="1827719" cy="913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Operacja</a:t>
          </a:r>
        </a:p>
      </dsp:txBody>
      <dsp:txXfrm>
        <a:off x="1815088" y="0"/>
        <a:ext cx="1827719" cy="913859"/>
      </dsp:txXfrm>
    </dsp:sp>
    <dsp:sp modelId="{530CD0EA-51F1-4DD8-BA96-98219F72E5CF}">
      <dsp:nvSpPr>
        <dsp:cNvPr id="0" name=""/>
        <dsp:cNvSpPr/>
      </dsp:nvSpPr>
      <dsp:spPr>
        <a:xfrm>
          <a:off x="1815088" y="2598504"/>
          <a:ext cx="1827719" cy="913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Chemioterapia uzupełniająca</a:t>
          </a:r>
        </a:p>
      </dsp:txBody>
      <dsp:txXfrm>
        <a:off x="1815088" y="2598504"/>
        <a:ext cx="1827719" cy="913859"/>
      </dsp:txXfrm>
    </dsp:sp>
    <dsp:sp modelId="{FCFDEB1B-D6A4-4226-97BE-E81BCB1EBBD0}">
      <dsp:nvSpPr>
        <dsp:cNvPr id="0" name=""/>
        <dsp:cNvSpPr/>
      </dsp:nvSpPr>
      <dsp:spPr>
        <a:xfrm>
          <a:off x="4440223" y="0"/>
          <a:ext cx="1827719" cy="913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Chemioterapia </a:t>
          </a:r>
          <a:r>
            <a:rPr lang="pl-PL" sz="2200" kern="1200" dirty="0" err="1"/>
            <a:t>przedopercyjna</a:t>
          </a:r>
          <a:endParaRPr lang="pl-PL" sz="2200" kern="1200" dirty="0"/>
        </a:p>
      </dsp:txBody>
      <dsp:txXfrm>
        <a:off x="4440223" y="0"/>
        <a:ext cx="1827719" cy="9138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9F370-E96A-4737-9194-2FB44AD69983}">
      <dsp:nvSpPr>
        <dsp:cNvPr id="0" name=""/>
        <dsp:cNvSpPr/>
      </dsp:nvSpPr>
      <dsp:spPr>
        <a:xfrm>
          <a:off x="3212410" y="2208727"/>
          <a:ext cx="854917" cy="840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4917" y="8401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86E5E4-5025-40E4-8AB2-08E0DDEE5319}">
      <dsp:nvSpPr>
        <dsp:cNvPr id="0" name=""/>
        <dsp:cNvSpPr/>
      </dsp:nvSpPr>
      <dsp:spPr>
        <a:xfrm>
          <a:off x="3166690" y="913976"/>
          <a:ext cx="91440" cy="3835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5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9C203-F94D-4357-9019-CC8C3D2B823D}">
      <dsp:nvSpPr>
        <dsp:cNvPr id="0" name=""/>
        <dsp:cNvSpPr/>
      </dsp:nvSpPr>
      <dsp:spPr>
        <a:xfrm>
          <a:off x="2301217" y="2783"/>
          <a:ext cx="1822386" cy="911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Operacja</a:t>
          </a:r>
        </a:p>
      </dsp:txBody>
      <dsp:txXfrm>
        <a:off x="2301217" y="2783"/>
        <a:ext cx="1822386" cy="911193"/>
      </dsp:txXfrm>
    </dsp:sp>
    <dsp:sp modelId="{B37AD6D2-82FF-45ED-AA79-AC91735583B2}">
      <dsp:nvSpPr>
        <dsp:cNvPr id="0" name=""/>
        <dsp:cNvSpPr/>
      </dsp:nvSpPr>
      <dsp:spPr>
        <a:xfrm>
          <a:off x="2301217" y="1297533"/>
          <a:ext cx="1822386" cy="911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Uzupełniająca chemioterapia</a:t>
          </a:r>
        </a:p>
      </dsp:txBody>
      <dsp:txXfrm>
        <a:off x="2301217" y="1297533"/>
        <a:ext cx="1822386" cy="911193"/>
      </dsp:txXfrm>
    </dsp:sp>
    <dsp:sp modelId="{FA78854C-60FD-4DE3-BA1C-0E80041499DE}">
      <dsp:nvSpPr>
        <dsp:cNvPr id="0" name=""/>
        <dsp:cNvSpPr/>
      </dsp:nvSpPr>
      <dsp:spPr>
        <a:xfrm>
          <a:off x="2244941" y="2593314"/>
          <a:ext cx="1822386" cy="911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Uzupełniająca </a:t>
          </a:r>
          <a:r>
            <a:rPr lang="pl-PL" sz="1700" kern="1200" dirty="0" err="1"/>
            <a:t>chemioradioterapia</a:t>
          </a:r>
          <a:endParaRPr lang="pl-PL" sz="1700" kern="1200" dirty="0"/>
        </a:p>
      </dsp:txBody>
      <dsp:txXfrm>
        <a:off x="2244941" y="2593314"/>
        <a:ext cx="1822386" cy="911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BAAD9-9B2B-A743-94A8-37E77E91A3AE}" type="datetimeFigureOut">
              <a:rPr lang="pl-PL" smtClean="0"/>
              <a:t>12.10.2021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0DFAB-5E90-AF47-8554-AD0E462245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13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 descr="Obraz zawierający niebo, zewnętrzne, budynek, droga&#10;&#10;Opis wygenerowany automatycznie">
            <a:extLst>
              <a:ext uri="{FF2B5EF4-FFF2-40B4-BE49-F238E27FC236}">
                <a16:creationId xmlns:a16="http://schemas.microsoft.com/office/drawing/2014/main" id="{3A3F82A7-20A1-9849-A352-5A4291418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863" y="629105"/>
            <a:ext cx="2757408" cy="1709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249271" y="268288"/>
            <a:ext cx="7559040" cy="3900300"/>
          </a:xfrm>
          <a:prstGeom prst="rect">
            <a:avLst/>
          </a:prstGeom>
          <a:solidFill>
            <a:srgbClr val="004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ectangle 7"/>
          <p:cNvSpPr/>
          <p:nvPr/>
        </p:nvSpPr>
        <p:spPr>
          <a:xfrm>
            <a:off x="358587" y="268289"/>
            <a:ext cx="243840" cy="3886853"/>
          </a:xfrm>
          <a:prstGeom prst="rect">
            <a:avLst/>
          </a:prstGeom>
          <a:solidFill>
            <a:srgbClr val="004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4208929"/>
            <a:ext cx="7278624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5257800"/>
            <a:ext cx="7278624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68800" y="390526"/>
            <a:ext cx="7339584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CD5B3-8088-8C40-9DD1-E6476F08A46B}" type="datetimeFigureOut">
              <a:rPr lang="pl-PL" smtClean="0"/>
              <a:t>12.10.2021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1584" y="6356351"/>
            <a:ext cx="6315456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8659" y="6356351"/>
            <a:ext cx="9144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5517BCB-2F52-184B-A9A1-07745E171BA6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/>
          <a:srcRect l="10117" t="-2529" r="10455" b="8061"/>
          <a:stretch/>
        </p:blipFill>
        <p:spPr>
          <a:xfrm>
            <a:off x="602427" y="499579"/>
            <a:ext cx="938402" cy="1483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az 14" descr="Obraz zawierający tort, drzewo, wewnątrz, stół&#10;&#10;Opis wygenerowany automatycznie">
            <a:extLst>
              <a:ext uri="{FF2B5EF4-FFF2-40B4-BE49-F238E27FC236}">
                <a16:creationId xmlns:a16="http://schemas.microsoft.com/office/drawing/2014/main" id="{7AF36D42-37EB-AD44-852D-134A10555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84140"/>
            <a:ext cx="4150433" cy="2333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E2E0DFC-25F1-714D-A832-1B18D225D3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159" t="1" r="36632" b="34214"/>
          <a:stretch/>
        </p:blipFill>
        <p:spPr>
          <a:xfrm>
            <a:off x="3174302" y="2908772"/>
            <a:ext cx="976131" cy="1494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942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1091248"/>
            <a:ext cx="957431" cy="1645920"/>
          </a:xfrm>
          <a:prstGeom prst="rect">
            <a:avLst/>
          </a:prstGeom>
          <a:solidFill>
            <a:srgbClr val="005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992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D5B3-8088-8C40-9DD1-E6476F08A46B}" type="datetimeFigureOut">
              <a:rPr lang="pl-PL" smtClean="0"/>
              <a:t>12.10.2021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70992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3228C365-4C73-DC48-8301-0CCDF11E2B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5" t="8299" r="15570" b="10952"/>
          <a:stretch/>
        </p:blipFill>
        <p:spPr>
          <a:xfrm>
            <a:off x="10528984" y="45578"/>
            <a:ext cx="657095" cy="99861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712E769-CD22-2341-9846-B7809EF2C4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92" t="4854" r="39141" b="34684"/>
          <a:stretch/>
        </p:blipFill>
        <p:spPr>
          <a:xfrm>
            <a:off x="11269161" y="-2550"/>
            <a:ext cx="657095" cy="10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1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1091248"/>
            <a:ext cx="957431" cy="1645920"/>
          </a:xfrm>
          <a:prstGeom prst="rect">
            <a:avLst/>
          </a:prstGeom>
          <a:solidFill>
            <a:srgbClr val="005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992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D5B3-8088-8C40-9DD1-E6476F08A46B}" type="datetimeFigureOut">
              <a:rPr lang="pl-PL" smtClean="0"/>
              <a:t>12.10.2021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70992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0960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B6B81836-6F66-494D-B0E1-DE3F033F42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5" t="8299" r="15570" b="10952"/>
          <a:stretch/>
        </p:blipFill>
        <p:spPr>
          <a:xfrm>
            <a:off x="10528984" y="45578"/>
            <a:ext cx="657095" cy="99861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4E8D9FD8-9C7B-254A-9B52-AD2D375575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92" t="4854" r="39141" b="34684"/>
          <a:stretch/>
        </p:blipFill>
        <p:spPr>
          <a:xfrm>
            <a:off x="11269161" y="-2550"/>
            <a:ext cx="657095" cy="10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8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65225" y="1076848"/>
            <a:ext cx="957431" cy="1645920"/>
          </a:xfrm>
          <a:prstGeom prst="rect">
            <a:avLst/>
          </a:prstGeom>
          <a:solidFill>
            <a:srgbClr val="005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D5B3-8088-8C40-9DD1-E6476F08A46B}" type="datetimeFigureOut">
              <a:rPr lang="pl-PL" smtClean="0"/>
              <a:t>12.10.2021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8CDC937-9764-6743-85B4-63AFDE53EF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5" t="8299" r="15570" b="10952"/>
          <a:stretch/>
        </p:blipFill>
        <p:spPr>
          <a:xfrm>
            <a:off x="10528984" y="45578"/>
            <a:ext cx="657095" cy="99861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CF4EA5E-3A5E-9F41-82A5-71AAB326DC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92" t="4854" r="39141" b="34684"/>
          <a:stretch/>
        </p:blipFill>
        <p:spPr>
          <a:xfrm>
            <a:off x="11269161" y="-2550"/>
            <a:ext cx="657095" cy="10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65225" y="1216883"/>
            <a:ext cx="957431" cy="566928"/>
          </a:xfrm>
          <a:prstGeom prst="rect">
            <a:avLst/>
          </a:prstGeom>
          <a:solidFill>
            <a:srgbClr val="004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D5B3-8088-8C40-9DD1-E6476F08A46B}" type="datetimeFigureOut">
              <a:rPr lang="pl-PL" smtClean="0"/>
              <a:t>12.10.2021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FF20F83-842A-084F-9EC1-9BFE75CD27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5" t="8299" r="15570" b="10952"/>
          <a:stretch/>
        </p:blipFill>
        <p:spPr>
          <a:xfrm>
            <a:off x="10528984" y="45578"/>
            <a:ext cx="657095" cy="99861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BE588D2-E6BF-8F4F-B6A2-C20A770846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92" t="4854" r="39141" b="34684"/>
          <a:stretch/>
        </p:blipFill>
        <p:spPr>
          <a:xfrm>
            <a:off x="11269161" y="-2550"/>
            <a:ext cx="657095" cy="10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35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566928"/>
          </a:xfrm>
          <a:prstGeom prst="rect">
            <a:avLst/>
          </a:prstGeom>
          <a:solidFill>
            <a:srgbClr val="384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95082"/>
            <a:ext cx="475488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403" y="990600"/>
            <a:ext cx="475488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057401"/>
            <a:ext cx="475488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D5B3-8088-8C40-9DD1-E6476F08A46B}" type="datetimeFigureOut">
              <a:rPr lang="pl-PL" smtClean="0"/>
              <a:t>12.10.2021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7BCB-2F52-184B-A9A1-07745E171B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3710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329081" y="268288"/>
            <a:ext cx="5486400" cy="566928"/>
          </a:xfrm>
          <a:prstGeom prst="rect">
            <a:avLst/>
          </a:prstGeom>
          <a:solidFill>
            <a:srgbClr val="384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95082"/>
            <a:ext cx="475488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057401"/>
            <a:ext cx="475488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5153" y="6124015"/>
            <a:ext cx="2336800" cy="365125"/>
          </a:xfrm>
        </p:spPr>
        <p:txBody>
          <a:bodyPr/>
          <a:lstStyle>
            <a:lvl1pPr algn="l">
              <a:defRPr/>
            </a:lvl1pPr>
          </a:lstStyle>
          <a:p>
            <a:fld id="{717CD5B3-8088-8C40-9DD1-E6476F08A46B}" type="datetimeFigureOut">
              <a:rPr lang="pl-PL" smtClean="0"/>
              <a:t>12.10.2021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7BCB-2F52-184B-A9A1-07745E171BA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7011" y="990600"/>
            <a:ext cx="5462016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l-PL"/>
              <a:t>Kliknij ikonę, aby dodać obraz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33351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powyżej po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622367" y="1194626"/>
            <a:ext cx="2185943" cy="3639312"/>
          </a:xfrm>
          <a:prstGeom prst="rect">
            <a:avLst/>
          </a:prstGeom>
          <a:solidFill>
            <a:srgbClr val="004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17" y="4267200"/>
            <a:ext cx="8636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9832" y="268288"/>
            <a:ext cx="9144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717" y="4840942"/>
            <a:ext cx="8633883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D5B3-8088-8C40-9DD1-E6476F08A46B}" type="datetimeFigureOut">
              <a:rPr lang="pl-PL" smtClean="0"/>
              <a:t>12.10.2021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6747CA9-F26F-7F4F-AD9E-F9649B674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5" t="8299" r="15570" b="10952"/>
          <a:stretch/>
        </p:blipFill>
        <p:spPr>
          <a:xfrm>
            <a:off x="10528984" y="45578"/>
            <a:ext cx="657095" cy="99861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6FB6307-C018-574B-8BA7-F0A523D3BF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92" t="4854" r="39141" b="34684"/>
          <a:stretch/>
        </p:blipFill>
        <p:spPr>
          <a:xfrm>
            <a:off x="11269161" y="-2550"/>
            <a:ext cx="657095" cy="10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16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47295" y="1201629"/>
            <a:ext cx="961015" cy="3639312"/>
          </a:xfrm>
          <a:prstGeom prst="rect">
            <a:avLst/>
          </a:prstGeom>
          <a:solidFill>
            <a:srgbClr val="004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17" y="4267200"/>
            <a:ext cx="8636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9832" y="268288"/>
            <a:ext cx="4008968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717" y="4840942"/>
            <a:ext cx="8633883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D5B3-8088-8C40-9DD1-E6476F08A46B}" type="datetimeFigureOut">
              <a:rPr lang="pl-PL" smtClean="0"/>
              <a:t>12.10.2021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470400" y="268289"/>
            <a:ext cx="6269317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470400" y="2131936"/>
            <a:ext cx="3072384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7667333" y="2131936"/>
            <a:ext cx="3072384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1D332BA4-D887-494F-83AF-E6DA90C1F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5" t="8299" r="15570" b="10952"/>
          <a:stretch/>
        </p:blipFill>
        <p:spPr>
          <a:xfrm>
            <a:off x="10528984" y="45578"/>
            <a:ext cx="657095" cy="998619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ABFF5157-0C6B-174E-9316-9E09F3B55A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92" t="4854" r="39141" b="34684"/>
          <a:stretch/>
        </p:blipFill>
        <p:spPr>
          <a:xfrm>
            <a:off x="11269161" y="-2550"/>
            <a:ext cx="657095" cy="10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28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16141" y="1386840"/>
            <a:ext cx="2194560" cy="1645920"/>
          </a:xfrm>
          <a:prstGeom prst="rect">
            <a:avLst/>
          </a:prstGeom>
          <a:solidFill>
            <a:srgbClr val="004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D5B3-8088-8C40-9DD1-E6476F08A46B}" type="datetimeFigureOut">
              <a:rPr lang="pl-PL" smtClean="0"/>
              <a:t>12.10.2021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565981D-0481-FD48-937B-444DD0BD4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5" t="8299" r="15570" b="10952"/>
          <a:stretch/>
        </p:blipFill>
        <p:spPr>
          <a:xfrm>
            <a:off x="10528984" y="45578"/>
            <a:ext cx="657095" cy="99861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0EF7320-5EB6-A14A-BCEB-DD8CA2D5FE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92" t="4854" r="39141" b="34684"/>
          <a:stretch/>
        </p:blipFill>
        <p:spPr>
          <a:xfrm>
            <a:off x="11269161" y="-2550"/>
            <a:ext cx="657095" cy="10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37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65225" y="268288"/>
            <a:ext cx="957431" cy="566928"/>
          </a:xfrm>
          <a:prstGeom prst="rect">
            <a:avLst/>
          </a:prstGeom>
          <a:solidFill>
            <a:srgbClr val="005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1035425"/>
            <a:ext cx="1763060" cy="5090739"/>
          </a:xfrm>
        </p:spPr>
        <p:txBody>
          <a:bodyPr vert="eaVert" anchor="t" anchorCtr="0"/>
          <a:lstStyle/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035425"/>
            <a:ext cx="80264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D5B3-8088-8C40-9DD1-E6476F08A46B}" type="datetimeFigureOut">
              <a:rPr lang="pl-PL" smtClean="0"/>
              <a:t>12.10.2021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7BCB-2F52-184B-A9A1-07745E171B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65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014" y="2805113"/>
            <a:ext cx="8677836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16141" y="6356351"/>
            <a:ext cx="2336800" cy="365125"/>
          </a:xfrm>
        </p:spPr>
        <p:txBody>
          <a:bodyPr/>
          <a:lstStyle/>
          <a:p>
            <a:fld id="{717CD5B3-8088-8C40-9DD1-E6476F08A46B}" type="datetimeFigureOut">
              <a:rPr lang="pl-PL" smtClean="0"/>
              <a:t>12.10.2021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C5C745B-AA89-334E-83E3-BE8533FB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5" t="8299" r="15570" b="10952"/>
          <a:stretch/>
        </p:blipFill>
        <p:spPr>
          <a:xfrm>
            <a:off x="10528984" y="45578"/>
            <a:ext cx="657095" cy="99861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F1B722C-65A5-B44E-AA7C-90146B1F1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92" t="4854" r="39141" b="34684"/>
          <a:stretch/>
        </p:blipFill>
        <p:spPr>
          <a:xfrm>
            <a:off x="11269161" y="-2550"/>
            <a:ext cx="657095" cy="10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08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91122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4418" y="1484313"/>
            <a:ext cx="5556249" cy="464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6383867" y="1484313"/>
            <a:ext cx="5556251" cy="22479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6383867" y="3884613"/>
            <a:ext cx="5556251" cy="22479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17CD5B3-8088-8C40-9DD1-E6476F08A46B}" type="datetimeFigureOut">
              <a:rPr lang="pl-PL" smtClean="0"/>
              <a:t>12.10.2021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55517BCB-2F52-184B-A9A1-07745E171B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4201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48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535113"/>
            <a:ext cx="48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914400" y="2209800"/>
            <a:ext cx="4876800" cy="32004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876800" cy="32004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49271" y="268288"/>
            <a:ext cx="7559040" cy="2560320"/>
          </a:xfrm>
          <a:prstGeom prst="rect">
            <a:avLst/>
          </a:prstGeom>
          <a:solidFill>
            <a:srgbClr val="004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4171950"/>
            <a:ext cx="7277225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1" y="5257800"/>
            <a:ext cx="7277224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68801" y="389966"/>
            <a:ext cx="7333129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717CD5B3-8088-8C40-9DD1-E6476F08A46B}" type="datetimeFigureOut">
              <a:rPr lang="pl-PL" smtClean="0"/>
              <a:t>12.10.2021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5130" y="6356351"/>
            <a:ext cx="6312149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20612" y="6356351"/>
            <a:ext cx="9144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5517BCB-2F52-184B-A9A1-07745E171BA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267201" y="2877671"/>
            <a:ext cx="7529156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l-PL"/>
              <a:t>Kliknij ikonę, aby dodać obraz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358587" y="268289"/>
            <a:ext cx="243840" cy="3886853"/>
          </a:xfrm>
          <a:prstGeom prst="rect">
            <a:avLst/>
          </a:prstGeom>
          <a:solidFill>
            <a:srgbClr val="004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32218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, zawartość i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9833" y="268288"/>
            <a:ext cx="2194560" cy="1645920"/>
          </a:xfrm>
          <a:prstGeom prst="rect">
            <a:avLst/>
          </a:prstGeom>
          <a:solidFill>
            <a:srgbClr val="004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565" y="914400"/>
            <a:ext cx="8677836" cy="1143000"/>
          </a:xfrm>
        </p:spPr>
        <p:txBody>
          <a:bodyPr/>
          <a:lstStyle/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4565" y="2209801"/>
            <a:ext cx="8677836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16141" y="6356351"/>
            <a:ext cx="2336800" cy="365125"/>
          </a:xfrm>
        </p:spPr>
        <p:txBody>
          <a:bodyPr/>
          <a:lstStyle/>
          <a:p>
            <a:fld id="{717CD5B3-8088-8C40-9DD1-E6476F08A46B}" type="datetimeFigureOut">
              <a:rPr lang="pl-PL" smtClean="0"/>
              <a:t>12.10.2021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04564" y="6356351"/>
            <a:ext cx="6569136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2259" y="361017"/>
            <a:ext cx="675341" cy="365125"/>
          </a:xfrm>
        </p:spPr>
        <p:txBody>
          <a:bodyPr/>
          <a:lstStyle/>
          <a:p>
            <a:fld id="{55517BCB-2F52-184B-A9A1-07745E171BA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9833" y="1976718"/>
            <a:ext cx="219456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l-PL"/>
              <a:t>Kliknij ikonę, aby dodać obraz</a:t>
            </a:r>
            <a:endParaRPr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684C2EE-D80F-AE4C-8BF6-DF33BE60F2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5" t="8299" r="15570" b="10952"/>
          <a:stretch/>
        </p:blipFill>
        <p:spPr>
          <a:xfrm>
            <a:off x="10528984" y="45578"/>
            <a:ext cx="657095" cy="99861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6FE81C5-0DC5-9348-8CF4-DE31598FEF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92" t="4854" r="39141" b="34684"/>
          <a:stretch/>
        </p:blipFill>
        <p:spPr>
          <a:xfrm>
            <a:off x="11269161" y="-2550"/>
            <a:ext cx="657095" cy="10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2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45270" y="1076849"/>
            <a:ext cx="1465431" cy="5541439"/>
          </a:xfrm>
          <a:prstGeom prst="rect">
            <a:avLst/>
          </a:prstGeom>
          <a:solidFill>
            <a:srgbClr val="005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1" y="3429000"/>
            <a:ext cx="6621928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6401" y="4824414"/>
            <a:ext cx="6621928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6800" y="6356351"/>
            <a:ext cx="2163483" cy="365125"/>
          </a:xfrm>
        </p:spPr>
        <p:txBody>
          <a:bodyPr/>
          <a:lstStyle/>
          <a:p>
            <a:fld id="{717CD5B3-8088-8C40-9DD1-E6476F08A46B}" type="datetimeFigureOut">
              <a:rPr lang="pl-PL" smtClean="0"/>
              <a:t>12.10.2021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083" y="6356351"/>
            <a:ext cx="7082117" cy="365125"/>
          </a:xfrm>
        </p:spPr>
        <p:txBody>
          <a:bodyPr/>
          <a:lstStyle/>
          <a:p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5559349-D6C1-6A47-9709-FEA18D34E9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5" t="8299" r="15570" b="10952"/>
          <a:stretch/>
        </p:blipFill>
        <p:spPr>
          <a:xfrm>
            <a:off x="10528984" y="45578"/>
            <a:ext cx="657095" cy="99861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45EACF02-BEF5-BC4D-AEE5-896DD973AD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92" t="4854" r="39141" b="34684"/>
          <a:stretch/>
        </p:blipFill>
        <p:spPr>
          <a:xfrm>
            <a:off x="11269161" y="-2550"/>
            <a:ext cx="657095" cy="10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2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kcja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9833" y="4773706"/>
            <a:ext cx="3962400" cy="1844582"/>
          </a:xfrm>
          <a:prstGeom prst="rect">
            <a:avLst/>
          </a:prstGeom>
          <a:solidFill>
            <a:srgbClr val="005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472" y="3429001"/>
            <a:ext cx="6621928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0472" y="4824414"/>
            <a:ext cx="6621928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283" y="6104966"/>
            <a:ext cx="675341" cy="365125"/>
          </a:xfrm>
        </p:spPr>
        <p:txBody>
          <a:bodyPr/>
          <a:lstStyle/>
          <a:p>
            <a:fld id="{55517BCB-2F52-184B-A9A1-07745E171BA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9832" y="268288"/>
            <a:ext cx="39624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l-PL"/>
              <a:t>Kliknij ikonę, aby dodać obraz</a:t>
            </a:r>
            <a:endParaRPr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8AB19239-A9C9-E241-A208-169B93753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5" t="8299" r="15570" b="10952"/>
          <a:stretch/>
        </p:blipFill>
        <p:spPr>
          <a:xfrm>
            <a:off x="10528984" y="45578"/>
            <a:ext cx="657095" cy="99861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8BAE6527-00C3-B74F-8805-3F868451C1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92" t="4854" r="39141" b="34684"/>
          <a:stretch/>
        </p:blipFill>
        <p:spPr>
          <a:xfrm>
            <a:off x="11269161" y="-2550"/>
            <a:ext cx="657095" cy="10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9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1391603"/>
            <a:ext cx="957431" cy="1645920"/>
          </a:xfrm>
          <a:prstGeom prst="rect">
            <a:avLst/>
          </a:prstGeom>
          <a:solidFill>
            <a:srgbClr val="005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992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D5B3-8088-8C40-9DD1-E6476F08A46B}" type="datetimeFigureOut">
              <a:rPr lang="pl-PL" smtClean="0"/>
              <a:t>12.10.2021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4D9221AF-2265-D544-A5EB-D925FF8C27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5" t="8299" r="15570" b="10952"/>
          <a:stretch/>
        </p:blipFill>
        <p:spPr>
          <a:xfrm>
            <a:off x="10528984" y="45578"/>
            <a:ext cx="657095" cy="99861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A6999B9-4975-F849-A97F-892FEC1230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92" t="4854" r="39141" b="34684"/>
          <a:stretch/>
        </p:blipFill>
        <p:spPr>
          <a:xfrm>
            <a:off x="11269161" y="-2550"/>
            <a:ext cx="657095" cy="10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3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65225" y="1091248"/>
            <a:ext cx="957431" cy="1645920"/>
          </a:xfrm>
          <a:prstGeom prst="rect">
            <a:avLst/>
          </a:prstGeom>
          <a:solidFill>
            <a:srgbClr val="005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14400"/>
            <a:ext cx="985113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54132"/>
            <a:ext cx="475488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89412"/>
            <a:ext cx="475488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05855" y="2054132"/>
            <a:ext cx="475488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05855" y="2689412"/>
            <a:ext cx="475488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D5B3-8088-8C40-9DD1-E6476F08A46B}" type="datetimeFigureOut">
              <a:rPr lang="pl-PL" smtClean="0"/>
              <a:t>12.10.2021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FE4078D8-586C-0A41-A160-EAEE982A25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5" t="8299" r="15570" b="10952"/>
          <a:stretch/>
        </p:blipFill>
        <p:spPr>
          <a:xfrm>
            <a:off x="10528984" y="45578"/>
            <a:ext cx="657095" cy="99861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A16B2600-BE8E-474A-8CE7-0F3973410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92" t="4854" r="39141" b="34684"/>
          <a:stretch/>
        </p:blipFill>
        <p:spPr>
          <a:xfrm>
            <a:off x="11269161" y="-2550"/>
            <a:ext cx="657095" cy="10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8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elementy zawartości, góra i dó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1234440"/>
            <a:ext cx="957431" cy="1645920"/>
          </a:xfrm>
          <a:prstGeom prst="rect">
            <a:avLst/>
          </a:prstGeom>
          <a:solidFill>
            <a:srgbClr val="005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2214562"/>
            <a:ext cx="9861551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D5B3-8088-8C40-9DD1-E6476F08A46B}" type="datetimeFigureOut">
              <a:rPr lang="pl-PL" smtClean="0"/>
              <a:t>12.10.2021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09599" y="4224973"/>
            <a:ext cx="9861551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8A144134-457F-5545-8155-14873AC72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5" t="8299" r="15570" b="10952"/>
          <a:stretch/>
        </p:blipFill>
        <p:spPr>
          <a:xfrm>
            <a:off x="10528984" y="45578"/>
            <a:ext cx="657095" cy="99861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B788E15F-AD8F-284F-8DFF-02B64136DE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92" t="4854" r="39141" b="34684"/>
          <a:stretch/>
        </p:blipFill>
        <p:spPr>
          <a:xfrm>
            <a:off x="11269161" y="-2550"/>
            <a:ext cx="657095" cy="10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5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375210"/>
            <a:ext cx="8677836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972235"/>
            <a:ext cx="8677836" cy="4153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98212" y="6356351"/>
            <a:ext cx="233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17CD5B3-8088-8C40-9DD1-E6476F08A46B}" type="datetimeFigureOut">
              <a:rPr lang="pl-PL" smtClean="0"/>
              <a:t>12.10.2021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083" y="6356351"/>
            <a:ext cx="8009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08659" y="361017"/>
            <a:ext cx="675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5517BCB-2F52-184B-A9A1-07745E171B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923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E75EAD-25EE-1D4F-9CD5-D386429E2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4337031"/>
            <a:ext cx="7278624" cy="1048684"/>
          </a:xfrm>
        </p:spPr>
        <p:txBody>
          <a:bodyPr>
            <a:normAutofit fontScale="90000"/>
          </a:bodyPr>
          <a:lstStyle/>
          <a:p>
            <a:r>
              <a:rPr lang="pl-PL" dirty="0"/>
              <a:t>Nowotwory górnego odcinka przewodu pokarmowego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C0C3446-7840-5140-B3C8-2E63A975B8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2492" y="5484447"/>
            <a:ext cx="7278624" cy="621792"/>
          </a:xfrm>
        </p:spPr>
        <p:txBody>
          <a:bodyPr/>
          <a:lstStyle/>
          <a:p>
            <a:r>
              <a:rPr lang="pl-PL" dirty="0"/>
              <a:t>Lek. Kamil Konopka</a:t>
            </a:r>
          </a:p>
        </p:txBody>
      </p:sp>
    </p:spTree>
    <p:extLst>
      <p:ext uri="{BB962C8B-B14F-4D97-AF65-F5344CB8AC3E}">
        <p14:creationId xmlns:p14="http://schemas.microsoft.com/office/powerpoint/2010/main" val="2380651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05AE35-630C-4934-9AB4-B6F3DA75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Rak żołądka - rozpoznanie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902B92-133E-4DEB-9411-4542528F9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906" y="1906344"/>
            <a:ext cx="8677836" cy="3916363"/>
          </a:xfrm>
        </p:spPr>
        <p:txBody>
          <a:bodyPr/>
          <a:lstStyle/>
          <a:p>
            <a:r>
              <a:rPr lang="pl-PL" dirty="0"/>
              <a:t>Gastroskopia</a:t>
            </a:r>
          </a:p>
          <a:p>
            <a:pPr lvl="1"/>
            <a:r>
              <a:rPr lang="pl-PL" dirty="0"/>
              <a:t>Pobranie wycinków z guza lub ślepych biopsji</a:t>
            </a:r>
          </a:p>
          <a:p>
            <a:r>
              <a:rPr lang="pl-PL" dirty="0"/>
              <a:t>EUS</a:t>
            </a:r>
          </a:p>
          <a:p>
            <a:pPr lvl="1"/>
            <a:r>
              <a:rPr lang="pl-PL" dirty="0"/>
              <a:t>Ocena głębokości naciekania</a:t>
            </a:r>
          </a:p>
          <a:p>
            <a:r>
              <a:rPr lang="pl-PL" dirty="0"/>
              <a:t>Laparoskopia zwiadowcza</a:t>
            </a:r>
          </a:p>
          <a:p>
            <a:pPr lvl="1"/>
            <a:r>
              <a:rPr lang="pl-PL" dirty="0"/>
              <a:t>Wykluczenie rozsiewu do otrzewnej</a:t>
            </a:r>
          </a:p>
        </p:txBody>
      </p:sp>
    </p:spTree>
    <p:extLst>
      <p:ext uri="{BB962C8B-B14F-4D97-AF65-F5344CB8AC3E}">
        <p14:creationId xmlns:p14="http://schemas.microsoft.com/office/powerpoint/2010/main" val="2768914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B99D3A-3118-49A0-8988-1F181ED69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Rak żołądka - staging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E57C70-4E26-40D0-91A8-06ED0E83A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768" y="2093913"/>
            <a:ext cx="8677836" cy="3916363"/>
          </a:xfrm>
        </p:spPr>
        <p:txBody>
          <a:bodyPr/>
          <a:lstStyle/>
          <a:p>
            <a:r>
              <a:rPr lang="pl-PL" dirty="0"/>
              <a:t>Tomografia klatki piersiowej, jamy brzusznej i miednicy</a:t>
            </a:r>
          </a:p>
          <a:p>
            <a:endParaRPr lang="pl-PL" dirty="0"/>
          </a:p>
          <a:p>
            <a:r>
              <a:rPr lang="pl-PL" dirty="0"/>
              <a:t>Dodatkowo</a:t>
            </a:r>
          </a:p>
          <a:p>
            <a:pPr lvl="1"/>
            <a:r>
              <a:rPr lang="pl-PL" dirty="0"/>
              <a:t>Rezonans jamy brzusznej</a:t>
            </a:r>
          </a:p>
          <a:p>
            <a:pPr lvl="1"/>
            <a:r>
              <a:rPr lang="pl-PL" dirty="0"/>
              <a:t>Scyntygrafia kości</a:t>
            </a:r>
          </a:p>
          <a:p>
            <a:pPr lvl="1"/>
            <a:r>
              <a:rPr lang="pl-PL" dirty="0"/>
              <a:t>TK mózgowia</a:t>
            </a:r>
          </a:p>
          <a:p>
            <a:pPr lvl="1"/>
            <a:r>
              <a:rPr lang="pl-PL" dirty="0"/>
              <a:t>Badanie markerów</a:t>
            </a:r>
          </a:p>
          <a:p>
            <a:pPr lvl="1"/>
            <a:r>
              <a:rPr lang="pl-PL" dirty="0"/>
              <a:t>PET/TK</a:t>
            </a:r>
          </a:p>
        </p:txBody>
      </p:sp>
    </p:spTree>
    <p:extLst>
      <p:ext uri="{BB962C8B-B14F-4D97-AF65-F5344CB8AC3E}">
        <p14:creationId xmlns:p14="http://schemas.microsoft.com/office/powerpoint/2010/main" val="370655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549974-445F-4ECA-8DCA-83D0FF249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Rak żołądka – leczenie radykalne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BB91FE6-ED8A-45F6-9C53-6A70051C8F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454785"/>
              </p:ext>
            </p:extLst>
          </p:nvPr>
        </p:nvGraphicFramePr>
        <p:xfrm>
          <a:off x="2032000" y="135271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0951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0C044D-13F7-42C9-A46D-22B5B5148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Rak żołądka – leczenie paliatywne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60AE95-8CF4-46FB-9279-71A8FA0C2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168" y="1935652"/>
            <a:ext cx="8677836" cy="3916363"/>
          </a:xfrm>
        </p:spPr>
        <p:txBody>
          <a:bodyPr/>
          <a:lstStyle/>
          <a:p>
            <a:r>
              <a:rPr lang="pl-PL" dirty="0"/>
              <a:t>Brak możliwości metastazektomii</a:t>
            </a:r>
          </a:p>
          <a:p>
            <a:r>
              <a:rPr lang="pl-PL" dirty="0"/>
              <a:t>Konieczna znajomość ekspresji HER2</a:t>
            </a:r>
          </a:p>
          <a:p>
            <a:r>
              <a:rPr lang="pl-PL" dirty="0"/>
              <a:t>Chemioterapia oparta o pochodne platyny i 5FU</a:t>
            </a:r>
          </a:p>
          <a:p>
            <a:pPr lvl="1"/>
            <a:r>
              <a:rPr lang="pl-PL" dirty="0"/>
              <a:t>XELOX (</a:t>
            </a:r>
            <a:r>
              <a:rPr lang="pl-PL" dirty="0" err="1"/>
              <a:t>oksaliplatyna</a:t>
            </a:r>
            <a:r>
              <a:rPr lang="pl-PL" dirty="0"/>
              <a:t>, kapecytabina)</a:t>
            </a:r>
          </a:p>
          <a:p>
            <a:pPr lvl="1"/>
            <a:r>
              <a:rPr lang="pl-PL" dirty="0" err="1"/>
              <a:t>Trastuzumab</a:t>
            </a:r>
            <a:endParaRPr lang="pl-PL" dirty="0"/>
          </a:p>
          <a:p>
            <a:pPr lvl="1"/>
            <a:r>
              <a:rPr lang="pl-PL" dirty="0" err="1"/>
              <a:t>Paclitaxel</a:t>
            </a:r>
            <a:endParaRPr lang="pl-PL" dirty="0"/>
          </a:p>
          <a:p>
            <a:pPr lvl="1"/>
            <a:r>
              <a:rPr lang="pl-PL" dirty="0"/>
              <a:t>Irynotekan</a:t>
            </a:r>
          </a:p>
          <a:p>
            <a:pPr lvl="1"/>
            <a:r>
              <a:rPr lang="pl-PL" dirty="0"/>
              <a:t>Pembrolizumab</a:t>
            </a:r>
          </a:p>
        </p:txBody>
      </p:sp>
    </p:spTree>
    <p:extLst>
      <p:ext uri="{BB962C8B-B14F-4D97-AF65-F5344CB8AC3E}">
        <p14:creationId xmlns:p14="http://schemas.microsoft.com/office/powerpoint/2010/main" val="2585750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575FF2-97C2-4C1B-B830-058145442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Rak żołądka - ESMO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EDD323C-7997-4B70-B2D5-092A061D0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6463" y="1750036"/>
            <a:ext cx="8200754" cy="4549164"/>
          </a:xfrm>
        </p:spPr>
      </p:pic>
    </p:spTree>
    <p:extLst>
      <p:ext uri="{BB962C8B-B14F-4D97-AF65-F5344CB8AC3E}">
        <p14:creationId xmlns:p14="http://schemas.microsoft.com/office/powerpoint/2010/main" val="1879811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C31392-EFB2-4851-BA2C-9D0337743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Rak przełyku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DE7FEF-992E-406E-95B0-02445239F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706" y="1859452"/>
            <a:ext cx="8677836" cy="1352671"/>
          </a:xfrm>
        </p:spPr>
        <p:txBody>
          <a:bodyPr/>
          <a:lstStyle/>
          <a:p>
            <a:r>
              <a:rPr lang="pl-PL" dirty="0"/>
              <a:t>Dwa nowotwory</a:t>
            </a:r>
          </a:p>
          <a:p>
            <a:pPr lvl="1"/>
            <a:r>
              <a:rPr lang="pl-PL" dirty="0"/>
              <a:t>Odcinek proksymalny = rak głowy i szyi</a:t>
            </a:r>
          </a:p>
          <a:p>
            <a:pPr lvl="1"/>
            <a:r>
              <a:rPr lang="pl-PL" dirty="0"/>
              <a:t>Odcinek dystalny = rak żołądka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DD82582-8B66-43E1-92A5-9D4253E3450F}"/>
              </a:ext>
            </a:extLst>
          </p:cNvPr>
          <p:cNvSpPr txBox="1"/>
          <p:nvPr/>
        </p:nvSpPr>
        <p:spPr>
          <a:xfrm>
            <a:off x="1586524" y="3833336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 err="1">
                <a:solidFill>
                  <a:schemeClr val="tx2">
                    <a:lumMod val="75000"/>
                  </a:schemeClr>
                </a:solidFill>
              </a:rPr>
              <a:t>Adenocarcinoma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Otyłość i refluks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Mężczyźni &gt; Kobiety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Wzrost częstości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Dystalny przełyk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FC9F7CF-6E91-4EB3-9C1C-AB17C0E8D7B9}"/>
              </a:ext>
            </a:extLst>
          </p:cNvPr>
          <p:cNvSpPr txBox="1"/>
          <p:nvPr/>
        </p:nvSpPr>
        <p:spPr>
          <a:xfrm>
            <a:off x="6947877" y="3833336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SCC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Palenie i alkohol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Mężczyźni = Kobiety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Spadek częstości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Proksymalny przełyk</a:t>
            </a:r>
          </a:p>
        </p:txBody>
      </p:sp>
    </p:spTree>
    <p:extLst>
      <p:ext uri="{BB962C8B-B14F-4D97-AF65-F5344CB8AC3E}">
        <p14:creationId xmlns:p14="http://schemas.microsoft.com/office/powerpoint/2010/main" val="3705727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FA4DC8-AFDC-478E-BFCC-9AEA4B69D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Rak przełyku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194C87-A02C-4C49-BC6F-BDD8A1C1B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61" y="1943969"/>
            <a:ext cx="8677836" cy="563319"/>
          </a:xfrm>
        </p:spPr>
        <p:txBody>
          <a:bodyPr/>
          <a:lstStyle/>
          <a:p>
            <a:r>
              <a:rPr lang="pl-PL" dirty="0"/>
              <a:t>Trudności z uzyskaniem radykalności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3F13972-ECCD-4FC2-AED9-5CC2BB50E4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2616212"/>
              </p:ext>
            </p:extLst>
          </p:nvPr>
        </p:nvGraphicFramePr>
        <p:xfrm>
          <a:off x="78153" y="2839263"/>
          <a:ext cx="3321539" cy="2199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138FCF9-89DC-42DE-AA5B-05907D890B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2703321"/>
              </p:ext>
            </p:extLst>
          </p:nvPr>
        </p:nvGraphicFramePr>
        <p:xfrm>
          <a:off x="2672861" y="2802139"/>
          <a:ext cx="5072185" cy="2273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6562892-648E-42AF-A403-CBC6DC26B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2925714"/>
              </p:ext>
            </p:extLst>
          </p:nvPr>
        </p:nvGraphicFramePr>
        <p:xfrm>
          <a:off x="7627816" y="2507288"/>
          <a:ext cx="4064000" cy="2906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907513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A2F8DD-C3C8-4C3D-AF28-444D8B37F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Rak trzustki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34E600-D445-4541-92E3-FED529734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6707" y="1929790"/>
            <a:ext cx="8677836" cy="3916363"/>
          </a:xfrm>
        </p:spPr>
        <p:txBody>
          <a:bodyPr/>
          <a:lstStyle/>
          <a:p>
            <a:r>
              <a:rPr lang="pl-PL" dirty="0"/>
              <a:t>Bardzo wysoka złośliwość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AF99BE9-768A-4D4D-B272-4825CC9299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199666"/>
              </p:ext>
            </p:extLst>
          </p:nvPr>
        </p:nvGraphicFramePr>
        <p:xfrm>
          <a:off x="2219569" y="2907323"/>
          <a:ext cx="6736862" cy="3512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9923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8D5E40-36A4-403B-AC38-5063D379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Rak trzustki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57412E-4CCC-4B26-AACF-EC925E12B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214" y="2070467"/>
            <a:ext cx="8677836" cy="3916363"/>
          </a:xfrm>
        </p:spPr>
        <p:txBody>
          <a:bodyPr/>
          <a:lstStyle/>
          <a:p>
            <a:r>
              <a:rPr lang="pl-PL" dirty="0"/>
              <a:t>Chemioterapia przedoperacyjna/uzupełniająca/paliatywna</a:t>
            </a:r>
          </a:p>
          <a:p>
            <a:pPr lvl="1"/>
            <a:r>
              <a:rPr lang="pl-PL" dirty="0"/>
              <a:t>FOLFIRINOX (irynotekan, </a:t>
            </a:r>
            <a:r>
              <a:rPr lang="pl-PL" dirty="0" err="1"/>
              <a:t>oksalilatyna</a:t>
            </a:r>
            <a:r>
              <a:rPr lang="pl-PL" dirty="0"/>
              <a:t>, 5FU)</a:t>
            </a:r>
          </a:p>
          <a:p>
            <a:pPr lvl="1"/>
            <a:r>
              <a:rPr lang="pl-PL" dirty="0"/>
              <a:t>GEMCAP (Gemcytabina, kapecytabina)</a:t>
            </a:r>
          </a:p>
          <a:p>
            <a:pPr lvl="1"/>
            <a:r>
              <a:rPr lang="pl-PL" dirty="0"/>
              <a:t>Gemcytabina</a:t>
            </a:r>
          </a:p>
          <a:p>
            <a:pPr lvl="1"/>
            <a:endParaRPr lang="pl-PL" dirty="0"/>
          </a:p>
          <a:p>
            <a:r>
              <a:rPr lang="pl-PL" dirty="0"/>
              <a:t>Leczenie podtrzymujące </a:t>
            </a:r>
            <a:r>
              <a:rPr lang="pl-PL" dirty="0" err="1"/>
              <a:t>olaparibem</a:t>
            </a:r>
            <a:r>
              <a:rPr lang="pl-PL" dirty="0"/>
              <a:t> </a:t>
            </a:r>
          </a:p>
          <a:p>
            <a:pPr lvl="1"/>
            <a:r>
              <a:rPr lang="pl-PL" dirty="0"/>
              <a:t>BRCA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2135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364BCF-378A-4C5C-8BA3-0437317AB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Rak dróg </a:t>
            </a:r>
            <a:r>
              <a:rPr lang="pl-PL" dirty="0" err="1"/>
              <a:t>żółciwych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A83362-30E6-432C-94E9-CA1DF2371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583" y="2047021"/>
            <a:ext cx="8677836" cy="3916363"/>
          </a:xfrm>
        </p:spPr>
        <p:txBody>
          <a:bodyPr/>
          <a:lstStyle/>
          <a:p>
            <a:r>
              <a:rPr lang="pl-PL" dirty="0"/>
              <a:t>Wyższa złośliwość i rzadsze występowanie niż rak trzustki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E9ABD8E-D54B-4C86-9572-FB17889B50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6912000"/>
              </p:ext>
            </p:extLst>
          </p:nvPr>
        </p:nvGraphicFramePr>
        <p:xfrm>
          <a:off x="-373760" y="2727570"/>
          <a:ext cx="5322277" cy="3504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C2A5EE63-48A9-409A-8CF9-C54AB7F1D68B}"/>
              </a:ext>
            </a:extLst>
          </p:cNvPr>
          <p:cNvSpPr txBox="1"/>
          <p:nvPr/>
        </p:nvSpPr>
        <p:spPr>
          <a:xfrm>
            <a:off x="5158155" y="3809534"/>
            <a:ext cx="62835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6076B4"/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Schematy oparte o gemcytabina,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kapecytabinę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5FU,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cispla</a:t>
            </a:r>
            <a:r>
              <a:rPr lang="pl-PL" sz="2000" dirty="0" err="1">
                <a:solidFill>
                  <a:srgbClr val="2F5897"/>
                </a:solidFill>
                <a:latin typeface="Calibri"/>
              </a:rPr>
              <a:t>tynę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2F589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045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A29AD0-4272-450F-91E0-532F5362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Nowotwory górnego odcinka przewodu pokarmowego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875298-F849-4CC0-B991-C94949E13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014" y="2304928"/>
            <a:ext cx="8677836" cy="3916363"/>
          </a:xfrm>
        </p:spPr>
        <p:txBody>
          <a:bodyPr/>
          <a:lstStyle/>
          <a:p>
            <a:r>
              <a:rPr lang="pl-PL" dirty="0"/>
              <a:t>Rak przełyku</a:t>
            </a:r>
          </a:p>
          <a:p>
            <a:r>
              <a:rPr lang="pl-PL" dirty="0"/>
              <a:t>Rak żołądka</a:t>
            </a:r>
          </a:p>
          <a:p>
            <a:r>
              <a:rPr lang="pl-PL" dirty="0"/>
              <a:t>Rak trzustki</a:t>
            </a:r>
          </a:p>
          <a:p>
            <a:r>
              <a:rPr lang="pl-PL" dirty="0"/>
              <a:t>Rak dróg żółciowych</a:t>
            </a:r>
          </a:p>
          <a:p>
            <a:r>
              <a:rPr lang="pl-PL" dirty="0"/>
              <a:t>Rak </a:t>
            </a:r>
            <a:r>
              <a:rPr lang="pl-PL" dirty="0" err="1"/>
              <a:t>wątrobowokomórkowy</a:t>
            </a:r>
            <a:r>
              <a:rPr lang="pl-PL" dirty="0"/>
              <a:t>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7138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3AC98E-92BE-4427-8751-9E2942F3D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Rak </a:t>
            </a:r>
            <a:r>
              <a:rPr lang="pl-PL" dirty="0" err="1"/>
              <a:t>wątrobowokomórkowy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648F35-DB43-44DB-9DB4-D2FE52EE6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029" y="1750036"/>
            <a:ext cx="8677836" cy="3916363"/>
          </a:xfrm>
        </p:spPr>
        <p:txBody>
          <a:bodyPr/>
          <a:lstStyle/>
          <a:p>
            <a:r>
              <a:rPr lang="pl-PL" dirty="0"/>
              <a:t>Niższa złośliwość, powolny przebieg</a:t>
            </a:r>
          </a:p>
          <a:p>
            <a:r>
              <a:rPr lang="pl-PL" dirty="0"/>
              <a:t>Związek z marskością wątroby oraz infekcją HCV/HBV</a:t>
            </a:r>
          </a:p>
          <a:p>
            <a:r>
              <a:rPr lang="pl-PL" dirty="0"/>
              <a:t>Marker AFP</a:t>
            </a:r>
          </a:p>
          <a:p>
            <a:r>
              <a:rPr lang="pl-PL" dirty="0"/>
              <a:t>Kryteria Li-RADS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CA55B66-320E-4E53-9F84-82B220FC6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14" y="2877794"/>
            <a:ext cx="4485451" cy="366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339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BBE761-AA2F-4926-AEEB-13D789305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Rak </a:t>
            </a:r>
            <a:r>
              <a:rPr lang="pl-PL" dirty="0" err="1"/>
              <a:t>wątrobowokomórkowy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66C38E-873D-42C4-AF69-1A141A19E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B4CE0FA-7952-4223-AF8D-61FB76E0E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95" y="1953069"/>
            <a:ext cx="10144623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71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BB004B-F7F8-45F5-8574-5F63E290B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Leczenie żywieniowe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3C809D-5727-4A84-A6D0-D99B41FBF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968" y="2164252"/>
            <a:ext cx="8677836" cy="3916363"/>
          </a:xfrm>
        </p:spPr>
        <p:txBody>
          <a:bodyPr/>
          <a:lstStyle/>
          <a:p>
            <a:r>
              <a:rPr lang="pl-PL" dirty="0"/>
              <a:t>Ryzyko zaburzeń odżywiania</a:t>
            </a:r>
          </a:p>
          <a:p>
            <a:pPr lvl="1"/>
            <a:r>
              <a:rPr lang="pl-PL" dirty="0"/>
              <a:t>Konsultacja dietetyczna (fortyfikacja diety)</a:t>
            </a:r>
          </a:p>
          <a:p>
            <a:pPr lvl="1"/>
            <a:r>
              <a:rPr lang="pl-PL" dirty="0"/>
              <a:t>Proteza przełykowa</a:t>
            </a:r>
          </a:p>
          <a:p>
            <a:pPr lvl="1"/>
            <a:r>
              <a:rPr lang="pl-PL" dirty="0"/>
              <a:t>Sonda żołądkowa</a:t>
            </a:r>
          </a:p>
          <a:p>
            <a:pPr lvl="1"/>
            <a:r>
              <a:rPr lang="pl-PL" dirty="0"/>
              <a:t>PEG</a:t>
            </a:r>
          </a:p>
          <a:p>
            <a:pPr lvl="1"/>
            <a:r>
              <a:rPr lang="pl-PL" dirty="0" err="1"/>
              <a:t>Jejunostomia</a:t>
            </a:r>
            <a:endParaRPr lang="pl-PL" dirty="0"/>
          </a:p>
          <a:p>
            <a:pPr lvl="1"/>
            <a:r>
              <a:rPr lang="pl-PL" dirty="0"/>
              <a:t>Żywienie pozajelitowe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5143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1A2D01-8268-41A1-9DA2-E58A7E370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Obserwacja po leczeniu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3212BC-0C2F-442E-AA1D-13C7A6729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Brak potwierdzenia wpływu na czas przeżycia</a:t>
            </a:r>
          </a:p>
          <a:p>
            <a:r>
              <a:rPr lang="pl-PL" dirty="0"/>
              <a:t>Okresowe badania lekarskie i badania obrazowe</a:t>
            </a:r>
          </a:p>
          <a:p>
            <a:r>
              <a:rPr lang="pl-PL" dirty="0"/>
              <a:t>W przypadku HCC - AFP</a:t>
            </a:r>
          </a:p>
        </p:txBody>
      </p:sp>
    </p:spTree>
    <p:extLst>
      <p:ext uri="{BB962C8B-B14F-4D97-AF65-F5344CB8AC3E}">
        <p14:creationId xmlns:p14="http://schemas.microsoft.com/office/powerpoint/2010/main" val="3893993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F613DF-607A-41E1-A76B-281CBD40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Protokół leczenia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57A13E-499A-4AE7-9C7D-3CA977E56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014" y="2117359"/>
            <a:ext cx="8677836" cy="3916363"/>
          </a:xfrm>
        </p:spPr>
        <p:txBody>
          <a:bodyPr/>
          <a:lstStyle/>
          <a:p>
            <a:r>
              <a:rPr lang="pl-PL" dirty="0"/>
              <a:t>Rozpoznanie</a:t>
            </a:r>
          </a:p>
          <a:p>
            <a:r>
              <a:rPr lang="pl-PL" dirty="0"/>
              <a:t>Staging</a:t>
            </a:r>
          </a:p>
          <a:p>
            <a:r>
              <a:rPr lang="pl-PL" dirty="0"/>
              <a:t>Leczenie</a:t>
            </a:r>
          </a:p>
          <a:p>
            <a:r>
              <a:rPr lang="pl-PL" dirty="0"/>
              <a:t>Obserwacja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5610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85D458-62A7-4355-82FF-AB4994A9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Rozpoznanie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6C3DB3-BBB9-4EEA-95C6-B1048C7D8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906" y="1968867"/>
            <a:ext cx="4159971" cy="3916363"/>
          </a:xfrm>
        </p:spPr>
        <p:txBody>
          <a:bodyPr/>
          <a:lstStyle/>
          <a:p>
            <a:r>
              <a:rPr lang="pl-PL" dirty="0"/>
              <a:t>Objawy</a:t>
            </a:r>
          </a:p>
          <a:p>
            <a:pPr lvl="1"/>
            <a:r>
              <a:rPr lang="pl-PL" dirty="0"/>
              <a:t>Rak żołądka</a:t>
            </a:r>
          </a:p>
          <a:p>
            <a:pPr lvl="2"/>
            <a:r>
              <a:rPr lang="pl-PL" dirty="0"/>
              <a:t>Utrata masy ciała</a:t>
            </a:r>
          </a:p>
          <a:p>
            <a:pPr lvl="2"/>
            <a:r>
              <a:rPr lang="pl-PL" dirty="0"/>
              <a:t>Przewlekły ból brzucha</a:t>
            </a:r>
          </a:p>
          <a:p>
            <a:pPr lvl="2"/>
            <a:r>
              <a:rPr lang="pl-PL" dirty="0"/>
              <a:t>Węzły </a:t>
            </a:r>
            <a:r>
              <a:rPr lang="pl-PL" dirty="0" err="1"/>
              <a:t>Virchova</a:t>
            </a:r>
            <a:endParaRPr lang="pl-PL" dirty="0"/>
          </a:p>
          <a:p>
            <a:pPr lvl="2"/>
            <a:r>
              <a:rPr lang="pl-PL" dirty="0"/>
              <a:t>Ciemne stolce</a:t>
            </a:r>
          </a:p>
          <a:p>
            <a:pPr lvl="1"/>
            <a:r>
              <a:rPr lang="pl-PL" dirty="0"/>
              <a:t>Rak trzustki</a:t>
            </a:r>
          </a:p>
          <a:p>
            <a:pPr lvl="2"/>
            <a:r>
              <a:rPr lang="pl-PL" dirty="0"/>
              <a:t>Ból</a:t>
            </a:r>
          </a:p>
          <a:p>
            <a:pPr lvl="2"/>
            <a:r>
              <a:rPr lang="pl-PL" dirty="0"/>
              <a:t>Żółtaczka</a:t>
            </a:r>
          </a:p>
          <a:p>
            <a:pPr lvl="2"/>
            <a:r>
              <a:rPr lang="pl-PL" dirty="0"/>
              <a:t>Zaburzenia </a:t>
            </a:r>
            <a:r>
              <a:rPr lang="pl-PL" dirty="0" err="1"/>
              <a:t>trawienai</a:t>
            </a:r>
            <a:r>
              <a:rPr lang="pl-PL" dirty="0"/>
              <a:t> tłuszczów</a:t>
            </a:r>
          </a:p>
          <a:p>
            <a:pPr lvl="2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2C74C7A-2384-4349-BB4B-A283752EC6D0}"/>
              </a:ext>
            </a:extLst>
          </p:cNvPr>
          <p:cNvSpPr txBox="1"/>
          <p:nvPr/>
        </p:nvSpPr>
        <p:spPr>
          <a:xfrm>
            <a:off x="5340094" y="1945690"/>
            <a:ext cx="6096000" cy="287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6076B4"/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Objawy</a:t>
            </a:r>
          </a:p>
          <a:p>
            <a:pPr marL="4572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076B4">
                  <a:lumMod val="50000"/>
                </a:srgbClr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Rak dróg żółciowych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076B4"/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Triada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Virchowa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2F589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076B4">
                  <a:lumMod val="50000"/>
                </a:srgbClr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HCC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076B4"/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Brak charakterystycznych</a:t>
            </a:r>
            <a:endParaRPr lang="pl-PL" dirty="0">
              <a:solidFill>
                <a:srgbClr val="2F5897"/>
              </a:solidFill>
              <a:latin typeface="Calibri"/>
            </a:endParaRPr>
          </a:p>
          <a:p>
            <a:pPr marL="228600" lvl="1" indent="-228600">
              <a:spcBef>
                <a:spcPts val="600"/>
              </a:spcBef>
              <a:buClr>
                <a:srgbClr val="6076B4"/>
              </a:buClr>
              <a:buSzPct val="100000"/>
              <a:buFont typeface="Wingdings 2" pitchFamily="18" charset="2"/>
              <a:buChar char="¡"/>
              <a:defRPr/>
            </a:pPr>
            <a:r>
              <a:rPr lang="pl-PL" dirty="0">
                <a:solidFill>
                  <a:srgbClr val="2F5897"/>
                </a:solidFill>
                <a:latin typeface="Calibri"/>
              </a:rPr>
              <a:t>Rak przełyku</a:t>
            </a:r>
          </a:p>
          <a:p>
            <a:pPr marL="685800" lvl="2" indent="-228600">
              <a:spcBef>
                <a:spcPts val="600"/>
              </a:spcBef>
              <a:buClr>
                <a:srgbClr val="6076B4"/>
              </a:buClr>
              <a:buSzPct val="100000"/>
              <a:buFont typeface="Wingdings 2" pitchFamily="18" charset="2"/>
              <a:buChar char="¡"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Dysfagia</a:t>
            </a:r>
          </a:p>
          <a:p>
            <a:pPr marL="685800" lvl="2" indent="-228600">
              <a:spcBef>
                <a:spcPts val="600"/>
              </a:spcBef>
              <a:buClr>
                <a:srgbClr val="6076B4"/>
              </a:buClr>
              <a:buSzPct val="100000"/>
              <a:buFont typeface="Wingdings 2" pitchFamily="18" charset="2"/>
              <a:buChar char="¡"/>
              <a:defRPr/>
            </a:pPr>
            <a:r>
              <a:rPr lang="pl-PL" dirty="0">
                <a:solidFill>
                  <a:srgbClr val="2F5897"/>
                </a:solidFill>
                <a:latin typeface="Calibri"/>
              </a:rPr>
              <a:t>Utrata masy ciała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rgbClr val="2F589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775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655B1B-4D41-4BD1-91C2-5270C27A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Rozpoznanie histopatologiczne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F427D7-A81D-47E8-BD89-6B389137A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660" y="2550186"/>
            <a:ext cx="8677836" cy="2287537"/>
          </a:xfrm>
        </p:spPr>
        <p:txBody>
          <a:bodyPr>
            <a:normAutofit/>
          </a:bodyPr>
          <a:lstStyle/>
          <a:p>
            <a:r>
              <a:rPr lang="pl-PL" dirty="0"/>
              <a:t>Biopsja</a:t>
            </a:r>
          </a:p>
          <a:p>
            <a:pPr lvl="1"/>
            <a:r>
              <a:rPr lang="pl-PL" dirty="0"/>
              <a:t>Cienkoigłowa</a:t>
            </a:r>
          </a:p>
          <a:p>
            <a:pPr lvl="1"/>
            <a:r>
              <a:rPr lang="pl-PL" dirty="0" err="1"/>
              <a:t>Gruboigłowa</a:t>
            </a:r>
            <a:endParaRPr lang="pl-PL" dirty="0"/>
          </a:p>
          <a:p>
            <a:pPr lvl="1"/>
            <a:r>
              <a:rPr lang="pl-PL" dirty="0"/>
              <a:t>Przezskórna</a:t>
            </a:r>
          </a:p>
          <a:p>
            <a:pPr lvl="1"/>
            <a:r>
              <a:rPr lang="pl-PL" dirty="0"/>
              <a:t>Intra</a:t>
            </a:r>
          </a:p>
          <a:p>
            <a:pPr lvl="1"/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4B6E308-6323-4849-8BAF-15CD466B10C6}"/>
              </a:ext>
            </a:extLst>
          </p:cNvPr>
          <p:cNvSpPr txBox="1"/>
          <p:nvPr/>
        </p:nvSpPr>
        <p:spPr>
          <a:xfrm>
            <a:off x="6096000" y="2344087"/>
            <a:ext cx="609600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6076B4"/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Podtypy histologiczne</a:t>
            </a:r>
          </a:p>
          <a:p>
            <a:pPr marL="4572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076B4">
                  <a:lumMod val="50000"/>
                </a:srgbClr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Gruczolakorak</a:t>
            </a:r>
          </a:p>
          <a:p>
            <a:pPr marL="4572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076B4">
                  <a:lumMod val="50000"/>
                </a:srgbClr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Rak płaskonabłonkowy</a:t>
            </a:r>
          </a:p>
          <a:p>
            <a:pPr marL="4572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076B4">
                  <a:lumMod val="50000"/>
                </a:srgbClr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Chłoniaki</a:t>
            </a:r>
          </a:p>
          <a:p>
            <a:pPr marL="4572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076B4">
                  <a:lumMod val="50000"/>
                </a:srgbClr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Czerniaki</a:t>
            </a:r>
          </a:p>
          <a:p>
            <a:pPr marL="4572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076B4">
                  <a:lumMod val="50000"/>
                </a:srgbClr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Mięsaki</a:t>
            </a:r>
          </a:p>
          <a:p>
            <a:pPr marL="4572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076B4">
                  <a:lumMod val="50000"/>
                </a:srgbClr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lang="pl-PL" dirty="0">
                <a:solidFill>
                  <a:srgbClr val="2F5897"/>
                </a:solidFill>
                <a:latin typeface="Calibri"/>
              </a:rPr>
              <a:t>Rak/guz neuroendokrynny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E1B55DB-E598-4F94-A82E-19A706956A20}"/>
              </a:ext>
            </a:extLst>
          </p:cNvPr>
          <p:cNvSpPr txBox="1"/>
          <p:nvPr/>
        </p:nvSpPr>
        <p:spPr>
          <a:xfrm>
            <a:off x="3305908" y="4720011"/>
            <a:ext cx="6096000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6076B4"/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Protokół operacji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6076B4"/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lang="pl-PL" sz="2000" dirty="0">
                <a:solidFill>
                  <a:srgbClr val="2F5897"/>
                </a:solidFill>
                <a:latin typeface="Calibri"/>
              </a:rPr>
              <a:t>Wynik histopatologiczny</a:t>
            </a:r>
          </a:p>
          <a:p>
            <a:pPr marL="685800" lvl="1" indent="-228600">
              <a:spcBef>
                <a:spcPts val="1800"/>
              </a:spcBef>
              <a:buClr>
                <a:srgbClr val="6076B4"/>
              </a:buClr>
              <a:buSzPct val="100000"/>
              <a:buFont typeface="Wingdings 2" pitchFamily="18" charset="2"/>
              <a:buChar char="¡"/>
              <a:defRPr/>
            </a:pPr>
            <a:r>
              <a:rPr lang="pl-PL" sz="2000" dirty="0" err="1">
                <a:solidFill>
                  <a:srgbClr val="2F5897"/>
                </a:solidFill>
                <a:latin typeface="Calibri"/>
              </a:rPr>
              <a:t>cTNM</a:t>
            </a:r>
            <a:r>
              <a:rPr lang="pl-PL" sz="2000" dirty="0">
                <a:solidFill>
                  <a:srgbClr val="2F5897"/>
                </a:solidFill>
                <a:latin typeface="Calibri"/>
              </a:rPr>
              <a:t>, </a:t>
            </a:r>
            <a:r>
              <a:rPr lang="pl-PL" sz="2000" dirty="0" err="1">
                <a:solidFill>
                  <a:srgbClr val="2F5897"/>
                </a:solidFill>
                <a:latin typeface="Calibri"/>
              </a:rPr>
              <a:t>yTNM</a:t>
            </a:r>
            <a:r>
              <a:rPr lang="pl-PL" sz="2000" dirty="0">
                <a:solidFill>
                  <a:srgbClr val="2F5897"/>
                </a:solidFill>
                <a:latin typeface="Calibri"/>
              </a:rPr>
              <a:t>, </a:t>
            </a:r>
            <a:r>
              <a:rPr lang="pl-PL" sz="2000" dirty="0" err="1">
                <a:solidFill>
                  <a:srgbClr val="2F5897"/>
                </a:solidFill>
                <a:latin typeface="Calibri"/>
              </a:rPr>
              <a:t>pTNM</a:t>
            </a:r>
            <a:r>
              <a:rPr lang="pl-PL" sz="2000" dirty="0">
                <a:solidFill>
                  <a:srgbClr val="2F5897"/>
                </a:solidFill>
                <a:latin typeface="Calibri"/>
              </a:rPr>
              <a:t>, </a:t>
            </a:r>
            <a:r>
              <a:rPr lang="pl-PL" sz="2000" dirty="0" err="1">
                <a:solidFill>
                  <a:srgbClr val="2F5897"/>
                </a:solidFill>
                <a:latin typeface="Calibri"/>
              </a:rPr>
              <a:t>aTNM</a:t>
            </a:r>
            <a:endParaRPr lang="pl-PL" sz="2000" dirty="0">
              <a:solidFill>
                <a:srgbClr val="2F5897"/>
              </a:solidFill>
              <a:latin typeface="Calibri"/>
            </a:endParaRPr>
          </a:p>
          <a:p>
            <a:pPr marL="228600" indent="-228600">
              <a:spcBef>
                <a:spcPts val="1800"/>
              </a:spcBef>
              <a:buClr>
                <a:srgbClr val="6076B4"/>
              </a:buClr>
              <a:buSzPct val="100000"/>
              <a:buFont typeface="Wingdings 2" pitchFamily="18" charset="2"/>
              <a:buChar char="¡"/>
              <a:defRPr/>
            </a:pPr>
            <a:endParaRPr lang="pl-PL" sz="2000" dirty="0">
              <a:solidFill>
                <a:srgbClr val="2F5897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5286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437CA2-5AE6-4112-83FB-FFE54282F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Staging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537EDE-90E5-4A9C-A197-D2299799E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476" y="2597078"/>
            <a:ext cx="8677836" cy="3916363"/>
          </a:xfrm>
        </p:spPr>
        <p:txBody>
          <a:bodyPr/>
          <a:lstStyle/>
          <a:p>
            <a:r>
              <a:rPr lang="pl-PL" dirty="0"/>
              <a:t>Ocena stopnia zaawansowania wg TNM</a:t>
            </a:r>
          </a:p>
          <a:p>
            <a:pPr lvl="1"/>
            <a:r>
              <a:rPr lang="pl-PL" dirty="0"/>
              <a:t>Guz (wielkość, głębokość naciekania)</a:t>
            </a:r>
          </a:p>
          <a:p>
            <a:pPr lvl="1"/>
            <a:r>
              <a:rPr lang="pl-PL" dirty="0"/>
              <a:t>Węzły chłonne (tylko lokalne)</a:t>
            </a:r>
          </a:p>
          <a:p>
            <a:pPr lvl="1"/>
            <a:r>
              <a:rPr lang="pl-PL" dirty="0"/>
              <a:t>Przerzuty odległe</a:t>
            </a:r>
          </a:p>
          <a:p>
            <a:pPr marL="0" indent="0">
              <a:buNone/>
            </a:pPr>
            <a:r>
              <a:rPr lang="pl-PL" dirty="0"/>
              <a:t>Podtyp histologiczny i profil molekularny</a:t>
            </a:r>
          </a:p>
          <a:p>
            <a:pPr lvl="1"/>
            <a:r>
              <a:rPr lang="pl-PL" dirty="0"/>
              <a:t>HER2</a:t>
            </a:r>
          </a:p>
          <a:p>
            <a:pPr lvl="1"/>
            <a:r>
              <a:rPr lang="pl-PL" dirty="0"/>
              <a:t>MMR</a:t>
            </a:r>
          </a:p>
          <a:p>
            <a:pPr lvl="1"/>
            <a:r>
              <a:rPr lang="pl-PL" dirty="0"/>
              <a:t>BRCA</a:t>
            </a:r>
          </a:p>
          <a:p>
            <a:pPr lvl="1"/>
            <a:r>
              <a:rPr lang="pl-PL" dirty="0"/>
              <a:t>Grade</a:t>
            </a:r>
          </a:p>
        </p:txBody>
      </p:sp>
    </p:spTree>
    <p:extLst>
      <p:ext uri="{BB962C8B-B14F-4D97-AF65-F5344CB8AC3E}">
        <p14:creationId xmlns:p14="http://schemas.microsoft.com/office/powerpoint/2010/main" val="2477925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8FAF91-3B6B-47FF-8153-87EA11D9E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Staging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55D350-5F75-4015-92B2-D6DD249B1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707" y="1976682"/>
            <a:ext cx="8677836" cy="3916363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Badania obrazowe </a:t>
            </a:r>
          </a:p>
          <a:p>
            <a:pPr lvl="1"/>
            <a:r>
              <a:rPr lang="pl-PL" dirty="0"/>
              <a:t>Tomografia</a:t>
            </a:r>
          </a:p>
          <a:p>
            <a:pPr lvl="1"/>
            <a:r>
              <a:rPr lang="pl-PL" dirty="0"/>
              <a:t>Rezonans magnetyczny</a:t>
            </a:r>
          </a:p>
          <a:p>
            <a:pPr lvl="1"/>
            <a:r>
              <a:rPr lang="pl-PL" dirty="0"/>
              <a:t>CEUS</a:t>
            </a:r>
          </a:p>
          <a:p>
            <a:pPr lvl="1"/>
            <a:r>
              <a:rPr lang="pl-PL" dirty="0"/>
              <a:t>PET/TK, PET/MRI</a:t>
            </a:r>
          </a:p>
          <a:p>
            <a:r>
              <a:rPr lang="pl-PL" dirty="0"/>
              <a:t>Badania endoskopowe</a:t>
            </a:r>
          </a:p>
          <a:p>
            <a:pPr lvl="1"/>
            <a:r>
              <a:rPr lang="pl-PL" dirty="0"/>
              <a:t>Gastroskopia</a:t>
            </a:r>
          </a:p>
          <a:p>
            <a:pPr lvl="1"/>
            <a:r>
              <a:rPr lang="pl-PL" dirty="0"/>
              <a:t>EUS</a:t>
            </a:r>
          </a:p>
          <a:p>
            <a:pPr lvl="2"/>
            <a:r>
              <a:rPr lang="pl-PL" dirty="0"/>
              <a:t>Ocena głębokości naciekania</a:t>
            </a:r>
          </a:p>
          <a:p>
            <a:pPr lvl="2"/>
            <a:r>
              <a:rPr lang="pl-PL" dirty="0"/>
              <a:t>Ocena lokalnych węzłów chłonnych</a:t>
            </a:r>
          </a:p>
          <a:p>
            <a:pPr lvl="2"/>
            <a:r>
              <a:rPr lang="pl-PL" dirty="0"/>
              <a:t>Biopsja</a:t>
            </a:r>
          </a:p>
          <a:p>
            <a:r>
              <a:rPr lang="pl-PL" dirty="0"/>
              <a:t>Laparoskopia zwiadowcza</a:t>
            </a:r>
          </a:p>
          <a:p>
            <a:r>
              <a:rPr lang="pl-PL" dirty="0" err="1"/>
              <a:t>Lavage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5807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085F59-3614-49CD-AE26-C4F193992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Staging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C2299A-768B-4C77-BF7A-77C2B88D6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983" y="1804744"/>
            <a:ext cx="8677836" cy="3916363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Markery</a:t>
            </a:r>
          </a:p>
          <a:p>
            <a:pPr lvl="1"/>
            <a:r>
              <a:rPr lang="pl-PL" dirty="0"/>
              <a:t>CEA</a:t>
            </a:r>
          </a:p>
          <a:p>
            <a:pPr lvl="1"/>
            <a:r>
              <a:rPr lang="pl-PL" dirty="0"/>
              <a:t>CA 125</a:t>
            </a:r>
          </a:p>
          <a:p>
            <a:pPr lvl="2"/>
            <a:r>
              <a:rPr lang="pl-PL" dirty="0"/>
              <a:t>Rozsiew do otrzewnej</a:t>
            </a:r>
          </a:p>
          <a:p>
            <a:pPr lvl="1"/>
            <a:r>
              <a:rPr lang="pl-PL" dirty="0"/>
              <a:t>CA 19.9</a:t>
            </a:r>
          </a:p>
          <a:p>
            <a:pPr lvl="1"/>
            <a:r>
              <a:rPr lang="pl-PL" dirty="0"/>
              <a:t>AFP</a:t>
            </a:r>
          </a:p>
          <a:p>
            <a:pPr lvl="2"/>
            <a:r>
              <a:rPr lang="pl-PL" dirty="0"/>
              <a:t>HCC</a:t>
            </a:r>
          </a:p>
          <a:p>
            <a:pPr lvl="2"/>
            <a:r>
              <a:rPr lang="pl-PL" dirty="0"/>
              <a:t>Zajęcie wątroby</a:t>
            </a:r>
          </a:p>
          <a:p>
            <a:endParaRPr lang="pl-PL" dirty="0"/>
          </a:p>
          <a:p>
            <a:r>
              <a:rPr lang="pl-PL" dirty="0"/>
              <a:t>Złe rokowanie przy podwyższonym, ale</a:t>
            </a:r>
          </a:p>
          <a:p>
            <a:r>
              <a:rPr lang="pl-PL" dirty="0"/>
              <a:t>Rzadko zmienia postępowanie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276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66E81F-00F5-4161-AD78-2CCA9D725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Rak żołądka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D52D72-27CE-4568-8D73-BDBA9A329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691" y="2461236"/>
            <a:ext cx="8677836" cy="3916363"/>
          </a:xfrm>
        </p:spPr>
        <p:txBody>
          <a:bodyPr/>
          <a:lstStyle/>
          <a:p>
            <a:r>
              <a:rPr lang="pl-PL" dirty="0"/>
              <a:t>Gruczolakorak</a:t>
            </a:r>
          </a:p>
          <a:p>
            <a:r>
              <a:rPr lang="pl-PL" dirty="0"/>
              <a:t>Istotny spadek częstości </a:t>
            </a:r>
          </a:p>
          <a:p>
            <a:r>
              <a:rPr lang="pl-PL" dirty="0"/>
              <a:t>Brak wczesnych objawów</a:t>
            </a:r>
          </a:p>
          <a:p>
            <a:r>
              <a:rPr lang="pl-PL" dirty="0"/>
              <a:t>Klasyfikacja </a:t>
            </a:r>
            <a:r>
              <a:rPr lang="pl-PL" dirty="0" err="1"/>
              <a:t>Laurena</a:t>
            </a:r>
            <a:endParaRPr lang="pl-PL" dirty="0"/>
          </a:p>
          <a:p>
            <a:pPr lvl="1"/>
            <a:r>
              <a:rPr lang="pl-PL" dirty="0"/>
              <a:t>Typ jelitowy i rozlany</a:t>
            </a:r>
          </a:p>
          <a:p>
            <a:r>
              <a:rPr lang="pl-PL" dirty="0"/>
              <a:t>Brak screeningu w populacji europejskiej</a:t>
            </a:r>
          </a:p>
        </p:txBody>
      </p:sp>
    </p:spTree>
    <p:extLst>
      <p:ext uri="{BB962C8B-B14F-4D97-AF65-F5344CB8AC3E}">
        <p14:creationId xmlns:p14="http://schemas.microsoft.com/office/powerpoint/2010/main" val="262152218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CMUJ 2020">
  <a:themeElements>
    <a:clrScheme name="Kierownicz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lac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zablon" id="{7FD6B6A8-6ED6-4CB1-9115-EE492E2C962A}" vid="{480E15F9-FED4-4C07-915F-C2A0FCCF367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 (1)</Template>
  <TotalTime>43</TotalTime>
  <Words>482</Words>
  <Application>Microsoft Office PowerPoint</Application>
  <PresentationFormat>Panoramiczny</PresentationFormat>
  <Paragraphs>188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 2</vt:lpstr>
      <vt:lpstr>Motyw CMUJ 2020</vt:lpstr>
      <vt:lpstr>Nowotwory górnego odcinka przewodu pokarmowego</vt:lpstr>
      <vt:lpstr>Nowotwory górnego odcinka przewodu pokarmowego</vt:lpstr>
      <vt:lpstr>Protokół leczenia</vt:lpstr>
      <vt:lpstr>Rozpoznanie</vt:lpstr>
      <vt:lpstr>Rozpoznanie histopatologiczne</vt:lpstr>
      <vt:lpstr>Staging</vt:lpstr>
      <vt:lpstr>Staging</vt:lpstr>
      <vt:lpstr>Staging</vt:lpstr>
      <vt:lpstr>Rak żołądka</vt:lpstr>
      <vt:lpstr>Rak żołądka - rozpoznanie</vt:lpstr>
      <vt:lpstr>Rak żołądka - staging</vt:lpstr>
      <vt:lpstr>Rak żołądka – leczenie radykalne</vt:lpstr>
      <vt:lpstr>Rak żołądka – leczenie paliatywne</vt:lpstr>
      <vt:lpstr>Rak żołądka - ESMO</vt:lpstr>
      <vt:lpstr>Rak przełyku</vt:lpstr>
      <vt:lpstr>Rak przełyku</vt:lpstr>
      <vt:lpstr>Rak trzustki</vt:lpstr>
      <vt:lpstr>Rak trzustki</vt:lpstr>
      <vt:lpstr>Rak dróg żółciwych</vt:lpstr>
      <vt:lpstr>Rak wątrobowokomórkowy</vt:lpstr>
      <vt:lpstr>Rak wątrobowokomórkowy</vt:lpstr>
      <vt:lpstr>Leczenie żywieniowe</vt:lpstr>
      <vt:lpstr>Obserwacja po leczeniu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Nowotwory dolnego odcinka przewodu pokarmowego</dc:title>
  <dc:creator>Kamil Konopka</dc:creator>
  <cp:lastModifiedBy>Kamil Konopka</cp:lastModifiedBy>
  <cp:revision>5</cp:revision>
  <dcterms:created xsi:type="dcterms:W3CDTF">2020-10-06T21:08:51Z</dcterms:created>
  <dcterms:modified xsi:type="dcterms:W3CDTF">2021-10-12T20:28:44Z</dcterms:modified>
</cp:coreProperties>
</file>