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1" r:id="rId13"/>
    <p:sldId id="290" r:id="rId14"/>
    <p:sldId id="267" r:id="rId15"/>
    <p:sldId id="269" r:id="rId16"/>
    <p:sldId id="268" r:id="rId17"/>
    <p:sldId id="296" r:id="rId18"/>
    <p:sldId id="297" r:id="rId19"/>
    <p:sldId id="298" r:id="rId20"/>
    <p:sldId id="299" r:id="rId21"/>
    <p:sldId id="300" r:id="rId22"/>
    <p:sldId id="271" r:id="rId23"/>
    <p:sldId id="272" r:id="rId24"/>
    <p:sldId id="273" r:id="rId25"/>
    <p:sldId id="274" r:id="rId26"/>
    <p:sldId id="293" r:id="rId27"/>
    <p:sldId id="277" r:id="rId28"/>
    <p:sldId id="278" r:id="rId29"/>
    <p:sldId id="279" r:id="rId30"/>
    <p:sldId id="281" r:id="rId31"/>
    <p:sldId id="283" r:id="rId32"/>
    <p:sldId id="282" r:id="rId33"/>
    <p:sldId id="288" r:id="rId34"/>
    <p:sldId id="289" r:id="rId35"/>
    <p:sldId id="284" r:id="rId36"/>
    <p:sldId id="295" r:id="rId37"/>
    <p:sldId id="285" r:id="rId38"/>
    <p:sldId id="286" r:id="rId39"/>
    <p:sldId id="301" r:id="rId40"/>
    <p:sldId id="302" r:id="rId41"/>
    <p:sldId id="287" r:id="rId4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scilla Hong, PharmD (HI)" initials="PHP(" lastIdx="217" clrIdx="0">
    <p:extLst>
      <p:ext uri="{19B8F6BF-5375-455C-9EA6-DF929625EA0E}">
        <p15:presenceInfo xmlns:p15="http://schemas.microsoft.com/office/powerpoint/2012/main" userId="S::Priscilla.Hong@healthinteractions.com::53c53a34-5f5b-4cb4-a179-d7e6fc7742a0" providerId="AD"/>
      </p:ext>
    </p:extLst>
  </p:cmAuthor>
  <p:cmAuthor id="2" name="Patrick Williams" initials="PW" lastIdx="26" clrIdx="1">
    <p:extLst>
      <p:ext uri="{19B8F6BF-5375-455C-9EA6-DF929625EA0E}">
        <p15:presenceInfo xmlns:p15="http://schemas.microsoft.com/office/powerpoint/2012/main" userId="Patrick Williams" providerId="None"/>
      </p:ext>
    </p:extLst>
  </p:cmAuthor>
  <p:cmAuthor id="3" name="Kaiser, Constanze {MDAO~South San Francisco}" initials="KC{SF" lastIdx="3" clrIdx="2">
    <p:extLst>
      <p:ext uri="{19B8F6BF-5375-455C-9EA6-DF929625EA0E}">
        <p15:presenceInfo xmlns:p15="http://schemas.microsoft.com/office/powerpoint/2012/main" userId="S::kaiserc9@nala.roche.com::dc784b03-ff41-4c3f-9fe3-822e84582a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4488BF-B8AB-4C06-9513-4BFF4F7FB511}" v="20" dt="2022-10-12T20:13:46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588"/>
  </p:normalViewPr>
  <p:slideViewPr>
    <p:cSldViewPr snapToGrid="0" snapToObjects="1">
      <p:cViewPr varScale="1">
        <p:scale>
          <a:sx n="94" d="100"/>
          <a:sy n="94" d="100"/>
        </p:scale>
        <p:origin x="102" y="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E0862-39EF-477A-9ABA-95CE52B27C03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2971E95-E19A-4F00-B6C4-E7EA29293653}">
      <dgm:prSet phldrT="[Tekst]"/>
      <dgm:spPr/>
      <dgm:t>
        <a:bodyPr/>
        <a:lstStyle/>
        <a:p>
          <a:r>
            <a:rPr lang="pl-PL" dirty="0"/>
            <a:t>Rodzaje</a:t>
          </a:r>
        </a:p>
      </dgm:t>
    </dgm:pt>
    <dgm:pt modelId="{9E4CC423-A624-4BA0-B601-BEB778D1D53E}" type="parTrans" cxnId="{142E6BA1-4522-41F4-B54B-5C3E28DF3751}">
      <dgm:prSet/>
      <dgm:spPr/>
      <dgm:t>
        <a:bodyPr/>
        <a:lstStyle/>
        <a:p>
          <a:endParaRPr lang="pl-PL"/>
        </a:p>
      </dgm:t>
    </dgm:pt>
    <dgm:pt modelId="{DD4EFDAD-10CE-4F8F-B66D-40670550ED87}" type="sibTrans" cxnId="{142E6BA1-4522-41F4-B54B-5C3E28DF3751}">
      <dgm:prSet/>
      <dgm:spPr/>
      <dgm:t>
        <a:bodyPr/>
        <a:lstStyle/>
        <a:p>
          <a:endParaRPr lang="pl-PL"/>
        </a:p>
      </dgm:t>
    </dgm:pt>
    <dgm:pt modelId="{FD4F06CB-8647-4053-8A26-4DD6506DCA7B}">
      <dgm:prSet phldrT="[Tekst]"/>
      <dgm:spPr/>
      <dgm:t>
        <a:bodyPr/>
        <a:lstStyle/>
        <a:p>
          <a:r>
            <a:rPr lang="pl-PL" dirty="0"/>
            <a:t>Chemioterapia</a:t>
          </a:r>
        </a:p>
      </dgm:t>
    </dgm:pt>
    <dgm:pt modelId="{A91E83F6-FAE3-4552-B989-A226520F26E4}" type="parTrans" cxnId="{8C7C079E-B693-49DB-B84F-165CB030FE86}">
      <dgm:prSet/>
      <dgm:spPr/>
      <dgm:t>
        <a:bodyPr/>
        <a:lstStyle/>
        <a:p>
          <a:endParaRPr lang="pl-PL"/>
        </a:p>
      </dgm:t>
    </dgm:pt>
    <dgm:pt modelId="{DE28CB53-A241-40C1-A64D-7081B53FFBD9}" type="sibTrans" cxnId="{8C7C079E-B693-49DB-B84F-165CB030FE86}">
      <dgm:prSet/>
      <dgm:spPr/>
      <dgm:t>
        <a:bodyPr/>
        <a:lstStyle/>
        <a:p>
          <a:endParaRPr lang="pl-PL"/>
        </a:p>
      </dgm:t>
    </dgm:pt>
    <dgm:pt modelId="{FDF27E94-2F4D-4E73-BB05-576734194783}">
      <dgm:prSet phldrT="[Tekst]"/>
      <dgm:spPr/>
      <dgm:t>
        <a:bodyPr/>
        <a:lstStyle/>
        <a:p>
          <a:r>
            <a:rPr lang="pl-PL" dirty="0"/>
            <a:t>Hormonoterapia</a:t>
          </a:r>
        </a:p>
      </dgm:t>
    </dgm:pt>
    <dgm:pt modelId="{767122AC-7577-4DBF-BC20-EC6C9B62A3D5}" type="parTrans" cxnId="{FAA6F093-9484-4819-BE62-436968AB3BC8}">
      <dgm:prSet/>
      <dgm:spPr/>
      <dgm:t>
        <a:bodyPr/>
        <a:lstStyle/>
        <a:p>
          <a:endParaRPr lang="pl-PL"/>
        </a:p>
      </dgm:t>
    </dgm:pt>
    <dgm:pt modelId="{367F3F86-1069-4ECC-B762-999AD1011AF0}" type="sibTrans" cxnId="{FAA6F093-9484-4819-BE62-436968AB3BC8}">
      <dgm:prSet/>
      <dgm:spPr/>
      <dgm:t>
        <a:bodyPr/>
        <a:lstStyle/>
        <a:p>
          <a:endParaRPr lang="pl-PL"/>
        </a:p>
      </dgm:t>
    </dgm:pt>
    <dgm:pt modelId="{F9D2F96A-C70E-4942-B45E-52B5DA6AB9A7}">
      <dgm:prSet phldrT="[Tekst]"/>
      <dgm:spPr/>
      <dgm:t>
        <a:bodyPr/>
        <a:lstStyle/>
        <a:p>
          <a:r>
            <a:rPr lang="pl-PL" dirty="0"/>
            <a:t>Przeznaczenie</a:t>
          </a:r>
        </a:p>
      </dgm:t>
    </dgm:pt>
    <dgm:pt modelId="{0258C27A-0CC7-40F4-9CD0-3E159EC11360}" type="parTrans" cxnId="{DA99BBAE-C8A4-4008-AD40-0278183C731B}">
      <dgm:prSet/>
      <dgm:spPr/>
      <dgm:t>
        <a:bodyPr/>
        <a:lstStyle/>
        <a:p>
          <a:endParaRPr lang="pl-PL"/>
        </a:p>
      </dgm:t>
    </dgm:pt>
    <dgm:pt modelId="{806FCE46-8136-4B19-BA3A-008EAF654AB4}" type="sibTrans" cxnId="{DA99BBAE-C8A4-4008-AD40-0278183C731B}">
      <dgm:prSet/>
      <dgm:spPr/>
      <dgm:t>
        <a:bodyPr/>
        <a:lstStyle/>
        <a:p>
          <a:endParaRPr lang="pl-PL"/>
        </a:p>
      </dgm:t>
    </dgm:pt>
    <dgm:pt modelId="{A30FD76D-FC68-4366-B0A8-0ED324481856}">
      <dgm:prSet phldrT="[Tekst]"/>
      <dgm:spPr/>
      <dgm:t>
        <a:bodyPr/>
        <a:lstStyle/>
        <a:p>
          <a:r>
            <a:rPr lang="pl-PL" dirty="0"/>
            <a:t>Leczenie radykalne</a:t>
          </a:r>
        </a:p>
      </dgm:t>
    </dgm:pt>
    <dgm:pt modelId="{4E05A46F-DA19-47E2-B1D6-47CD591B2FF5}" type="parTrans" cxnId="{591F59A5-5B03-47C6-98C2-503FFB7042A7}">
      <dgm:prSet/>
      <dgm:spPr/>
      <dgm:t>
        <a:bodyPr/>
        <a:lstStyle/>
        <a:p>
          <a:endParaRPr lang="pl-PL"/>
        </a:p>
      </dgm:t>
    </dgm:pt>
    <dgm:pt modelId="{9D0F2EF6-8B72-4CB7-A60A-A8B166A42D1E}" type="sibTrans" cxnId="{591F59A5-5B03-47C6-98C2-503FFB7042A7}">
      <dgm:prSet/>
      <dgm:spPr/>
      <dgm:t>
        <a:bodyPr/>
        <a:lstStyle/>
        <a:p>
          <a:endParaRPr lang="pl-PL"/>
        </a:p>
      </dgm:t>
    </dgm:pt>
    <dgm:pt modelId="{EB7C56AB-DEFE-4A79-92ED-3A375A058D61}">
      <dgm:prSet phldrT="[Tekst]"/>
      <dgm:spPr/>
      <dgm:t>
        <a:bodyPr/>
        <a:lstStyle/>
        <a:p>
          <a:r>
            <a:rPr lang="pl-PL" dirty="0"/>
            <a:t>Leczenie paliatywne</a:t>
          </a:r>
        </a:p>
      </dgm:t>
    </dgm:pt>
    <dgm:pt modelId="{472CA401-F6FA-4CE7-BA00-720636B07EED}" type="parTrans" cxnId="{F260874A-EE44-4114-8D21-206A2FC628CE}">
      <dgm:prSet/>
      <dgm:spPr/>
      <dgm:t>
        <a:bodyPr/>
        <a:lstStyle/>
        <a:p>
          <a:endParaRPr lang="pl-PL"/>
        </a:p>
      </dgm:t>
    </dgm:pt>
    <dgm:pt modelId="{BE11641E-77F0-4A48-9E37-AB4680632ED0}" type="sibTrans" cxnId="{F260874A-EE44-4114-8D21-206A2FC628CE}">
      <dgm:prSet/>
      <dgm:spPr/>
      <dgm:t>
        <a:bodyPr/>
        <a:lstStyle/>
        <a:p>
          <a:endParaRPr lang="pl-PL"/>
        </a:p>
      </dgm:t>
    </dgm:pt>
    <dgm:pt modelId="{42EF0906-C204-4ADC-9391-3044CB19E893}">
      <dgm:prSet/>
      <dgm:spPr/>
      <dgm:t>
        <a:bodyPr/>
        <a:lstStyle/>
        <a:p>
          <a:r>
            <a:rPr lang="pl-PL" dirty="0"/>
            <a:t>Leczenie uzupełniające</a:t>
          </a:r>
        </a:p>
      </dgm:t>
    </dgm:pt>
    <dgm:pt modelId="{7D6CFB31-8973-4A20-B411-4E7565E43854}" type="parTrans" cxnId="{8DCD7F9C-C950-4967-82D0-BBCAC13BDA00}">
      <dgm:prSet/>
      <dgm:spPr/>
      <dgm:t>
        <a:bodyPr/>
        <a:lstStyle/>
        <a:p>
          <a:endParaRPr lang="pl-PL"/>
        </a:p>
      </dgm:t>
    </dgm:pt>
    <dgm:pt modelId="{D292D22A-6CFC-4141-BB22-A91262CA8D60}" type="sibTrans" cxnId="{8DCD7F9C-C950-4967-82D0-BBCAC13BDA00}">
      <dgm:prSet/>
      <dgm:spPr/>
      <dgm:t>
        <a:bodyPr/>
        <a:lstStyle/>
        <a:p>
          <a:endParaRPr lang="pl-PL"/>
        </a:p>
      </dgm:t>
    </dgm:pt>
    <dgm:pt modelId="{035DF0F7-D340-4BE9-B1C3-0A35F6D5723C}">
      <dgm:prSet/>
      <dgm:spPr/>
      <dgm:t>
        <a:bodyPr/>
        <a:lstStyle/>
        <a:p>
          <a:r>
            <a:rPr lang="pl-PL" dirty="0"/>
            <a:t>Leczenie celowane</a:t>
          </a:r>
        </a:p>
      </dgm:t>
    </dgm:pt>
    <dgm:pt modelId="{3333373E-D48D-4B92-B8B6-9B48B527FD96}" type="parTrans" cxnId="{D30B2BE0-C382-4C3D-B3AA-2F497A8CF64F}">
      <dgm:prSet/>
      <dgm:spPr/>
      <dgm:t>
        <a:bodyPr/>
        <a:lstStyle/>
        <a:p>
          <a:endParaRPr lang="pl-PL"/>
        </a:p>
      </dgm:t>
    </dgm:pt>
    <dgm:pt modelId="{37AEB605-CAC2-4458-8433-CC9E75EF5056}" type="sibTrans" cxnId="{D30B2BE0-C382-4C3D-B3AA-2F497A8CF64F}">
      <dgm:prSet/>
      <dgm:spPr/>
      <dgm:t>
        <a:bodyPr/>
        <a:lstStyle/>
        <a:p>
          <a:endParaRPr lang="pl-PL"/>
        </a:p>
      </dgm:t>
    </dgm:pt>
    <dgm:pt modelId="{B8EA8B98-C635-4BC2-A1C1-1D7650F4DDB0}" type="pres">
      <dgm:prSet presAssocID="{DACE0862-39EF-477A-9ABA-95CE52B27C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9BE3CC-97D2-45F3-B496-83800D8895A6}" type="pres">
      <dgm:prSet presAssocID="{D2971E95-E19A-4F00-B6C4-E7EA29293653}" presName="root" presStyleCnt="0"/>
      <dgm:spPr/>
    </dgm:pt>
    <dgm:pt modelId="{FF41CED5-0FD8-4B52-8901-FFB780C4E6C4}" type="pres">
      <dgm:prSet presAssocID="{D2971E95-E19A-4F00-B6C4-E7EA29293653}" presName="rootComposite" presStyleCnt="0"/>
      <dgm:spPr/>
    </dgm:pt>
    <dgm:pt modelId="{AD6AB84B-154A-4303-A1CC-6F62AD3B2702}" type="pres">
      <dgm:prSet presAssocID="{D2971E95-E19A-4F00-B6C4-E7EA29293653}" presName="rootText" presStyleLbl="node1" presStyleIdx="0" presStyleCnt="2"/>
      <dgm:spPr/>
    </dgm:pt>
    <dgm:pt modelId="{7B7206A5-8DFB-481B-9E6F-0495569E841B}" type="pres">
      <dgm:prSet presAssocID="{D2971E95-E19A-4F00-B6C4-E7EA29293653}" presName="rootConnector" presStyleLbl="node1" presStyleIdx="0" presStyleCnt="2"/>
      <dgm:spPr/>
    </dgm:pt>
    <dgm:pt modelId="{A4E4D2E6-9C6A-4AC0-AF8D-765CC92C20DF}" type="pres">
      <dgm:prSet presAssocID="{D2971E95-E19A-4F00-B6C4-E7EA29293653}" presName="childShape" presStyleCnt="0"/>
      <dgm:spPr/>
    </dgm:pt>
    <dgm:pt modelId="{EBD974B1-FEE6-4F7F-8009-6EBBE709EAAB}" type="pres">
      <dgm:prSet presAssocID="{A91E83F6-FAE3-4552-B989-A226520F26E4}" presName="Name13" presStyleLbl="parChTrans1D2" presStyleIdx="0" presStyleCnt="6"/>
      <dgm:spPr/>
    </dgm:pt>
    <dgm:pt modelId="{DE126B06-292A-4039-9CE2-7F3DA9FAF8F1}" type="pres">
      <dgm:prSet presAssocID="{FD4F06CB-8647-4053-8A26-4DD6506DCA7B}" presName="childText" presStyleLbl="bgAcc1" presStyleIdx="0" presStyleCnt="6">
        <dgm:presLayoutVars>
          <dgm:bulletEnabled val="1"/>
        </dgm:presLayoutVars>
      </dgm:prSet>
      <dgm:spPr/>
    </dgm:pt>
    <dgm:pt modelId="{F601628F-27A9-473E-A09F-F798B0E16508}" type="pres">
      <dgm:prSet presAssocID="{767122AC-7577-4DBF-BC20-EC6C9B62A3D5}" presName="Name13" presStyleLbl="parChTrans1D2" presStyleIdx="1" presStyleCnt="6"/>
      <dgm:spPr/>
    </dgm:pt>
    <dgm:pt modelId="{7F80C203-5C25-4A4D-8945-C64779653DDA}" type="pres">
      <dgm:prSet presAssocID="{FDF27E94-2F4D-4E73-BB05-576734194783}" presName="childText" presStyleLbl="bgAcc1" presStyleIdx="1" presStyleCnt="6">
        <dgm:presLayoutVars>
          <dgm:bulletEnabled val="1"/>
        </dgm:presLayoutVars>
      </dgm:prSet>
      <dgm:spPr/>
    </dgm:pt>
    <dgm:pt modelId="{2600790A-6FBB-4B32-874E-EC94508861A4}" type="pres">
      <dgm:prSet presAssocID="{3333373E-D48D-4B92-B8B6-9B48B527FD96}" presName="Name13" presStyleLbl="parChTrans1D2" presStyleIdx="2" presStyleCnt="6"/>
      <dgm:spPr/>
    </dgm:pt>
    <dgm:pt modelId="{BD44CC8A-C6BF-4B24-B45C-2FB4CF5C8E62}" type="pres">
      <dgm:prSet presAssocID="{035DF0F7-D340-4BE9-B1C3-0A35F6D5723C}" presName="childText" presStyleLbl="bgAcc1" presStyleIdx="2" presStyleCnt="6">
        <dgm:presLayoutVars>
          <dgm:bulletEnabled val="1"/>
        </dgm:presLayoutVars>
      </dgm:prSet>
      <dgm:spPr/>
    </dgm:pt>
    <dgm:pt modelId="{DF77A01B-BB2C-47FD-94AF-E9F3B5451F43}" type="pres">
      <dgm:prSet presAssocID="{F9D2F96A-C70E-4942-B45E-52B5DA6AB9A7}" presName="root" presStyleCnt="0"/>
      <dgm:spPr/>
    </dgm:pt>
    <dgm:pt modelId="{029502E6-7F70-4DAD-BBC8-FFE55EFEFB2A}" type="pres">
      <dgm:prSet presAssocID="{F9D2F96A-C70E-4942-B45E-52B5DA6AB9A7}" presName="rootComposite" presStyleCnt="0"/>
      <dgm:spPr/>
    </dgm:pt>
    <dgm:pt modelId="{16CE361E-FAC7-4740-A67C-5970CDE04DFE}" type="pres">
      <dgm:prSet presAssocID="{F9D2F96A-C70E-4942-B45E-52B5DA6AB9A7}" presName="rootText" presStyleLbl="node1" presStyleIdx="1" presStyleCnt="2"/>
      <dgm:spPr/>
    </dgm:pt>
    <dgm:pt modelId="{A23ED5C8-ACF1-4059-89BF-C7F1F6495E10}" type="pres">
      <dgm:prSet presAssocID="{F9D2F96A-C70E-4942-B45E-52B5DA6AB9A7}" presName="rootConnector" presStyleLbl="node1" presStyleIdx="1" presStyleCnt="2"/>
      <dgm:spPr/>
    </dgm:pt>
    <dgm:pt modelId="{3FB87205-1F00-4C39-937D-4E4F0F66D02B}" type="pres">
      <dgm:prSet presAssocID="{F9D2F96A-C70E-4942-B45E-52B5DA6AB9A7}" presName="childShape" presStyleCnt="0"/>
      <dgm:spPr/>
    </dgm:pt>
    <dgm:pt modelId="{01B1CC8F-340E-4FB5-946B-7EE002C6D63A}" type="pres">
      <dgm:prSet presAssocID="{4E05A46F-DA19-47E2-B1D6-47CD591B2FF5}" presName="Name13" presStyleLbl="parChTrans1D2" presStyleIdx="3" presStyleCnt="6"/>
      <dgm:spPr/>
    </dgm:pt>
    <dgm:pt modelId="{2AB69C24-BCD7-4759-A4EC-BFFA623F39BA}" type="pres">
      <dgm:prSet presAssocID="{A30FD76D-FC68-4366-B0A8-0ED324481856}" presName="childText" presStyleLbl="bgAcc1" presStyleIdx="3" presStyleCnt="6">
        <dgm:presLayoutVars>
          <dgm:bulletEnabled val="1"/>
        </dgm:presLayoutVars>
      </dgm:prSet>
      <dgm:spPr/>
    </dgm:pt>
    <dgm:pt modelId="{5FD06F2A-985B-406E-93E6-53AEDA73B5EE}" type="pres">
      <dgm:prSet presAssocID="{472CA401-F6FA-4CE7-BA00-720636B07EED}" presName="Name13" presStyleLbl="parChTrans1D2" presStyleIdx="4" presStyleCnt="6"/>
      <dgm:spPr/>
    </dgm:pt>
    <dgm:pt modelId="{006F23EE-CF79-4683-98F1-76F809E3AEBF}" type="pres">
      <dgm:prSet presAssocID="{EB7C56AB-DEFE-4A79-92ED-3A375A058D61}" presName="childText" presStyleLbl="bgAcc1" presStyleIdx="4" presStyleCnt="6">
        <dgm:presLayoutVars>
          <dgm:bulletEnabled val="1"/>
        </dgm:presLayoutVars>
      </dgm:prSet>
      <dgm:spPr/>
    </dgm:pt>
    <dgm:pt modelId="{13B6FC16-2DCA-4735-8538-A02119873AA1}" type="pres">
      <dgm:prSet presAssocID="{7D6CFB31-8973-4A20-B411-4E7565E43854}" presName="Name13" presStyleLbl="parChTrans1D2" presStyleIdx="5" presStyleCnt="6"/>
      <dgm:spPr/>
    </dgm:pt>
    <dgm:pt modelId="{65D953F8-B0F4-4B29-81E6-6C3EDB62633B}" type="pres">
      <dgm:prSet presAssocID="{42EF0906-C204-4ADC-9391-3044CB19E893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D7DF1F0A-16FC-4B95-9336-AE8C81140EAE}" type="presOf" srcId="{F9D2F96A-C70E-4942-B45E-52B5DA6AB9A7}" destId="{A23ED5C8-ACF1-4059-89BF-C7F1F6495E10}" srcOrd="1" destOrd="0" presId="urn:microsoft.com/office/officeart/2005/8/layout/hierarchy3"/>
    <dgm:cxn modelId="{9B8D1C44-17CE-4462-BC7C-8660F18D2FDE}" type="presOf" srcId="{3333373E-D48D-4B92-B8B6-9B48B527FD96}" destId="{2600790A-6FBB-4B32-874E-EC94508861A4}" srcOrd="0" destOrd="0" presId="urn:microsoft.com/office/officeart/2005/8/layout/hierarchy3"/>
    <dgm:cxn modelId="{F260874A-EE44-4114-8D21-206A2FC628CE}" srcId="{F9D2F96A-C70E-4942-B45E-52B5DA6AB9A7}" destId="{EB7C56AB-DEFE-4A79-92ED-3A375A058D61}" srcOrd="1" destOrd="0" parTransId="{472CA401-F6FA-4CE7-BA00-720636B07EED}" sibTransId="{BE11641E-77F0-4A48-9E37-AB4680632ED0}"/>
    <dgm:cxn modelId="{114D3F6C-60F3-48B9-A247-C29A84E5BA49}" type="presOf" srcId="{7D6CFB31-8973-4A20-B411-4E7565E43854}" destId="{13B6FC16-2DCA-4735-8538-A02119873AA1}" srcOrd="0" destOrd="0" presId="urn:microsoft.com/office/officeart/2005/8/layout/hierarchy3"/>
    <dgm:cxn modelId="{22AB1456-0C8A-4B1B-ADAB-55CFA8B31625}" type="presOf" srcId="{D2971E95-E19A-4F00-B6C4-E7EA29293653}" destId="{7B7206A5-8DFB-481B-9E6F-0495569E841B}" srcOrd="1" destOrd="0" presId="urn:microsoft.com/office/officeart/2005/8/layout/hierarchy3"/>
    <dgm:cxn modelId="{03130287-F92E-4124-9970-C1D57205733B}" type="presOf" srcId="{767122AC-7577-4DBF-BC20-EC6C9B62A3D5}" destId="{F601628F-27A9-473E-A09F-F798B0E16508}" srcOrd="0" destOrd="0" presId="urn:microsoft.com/office/officeart/2005/8/layout/hierarchy3"/>
    <dgm:cxn modelId="{FAA6F093-9484-4819-BE62-436968AB3BC8}" srcId="{D2971E95-E19A-4F00-B6C4-E7EA29293653}" destId="{FDF27E94-2F4D-4E73-BB05-576734194783}" srcOrd="1" destOrd="0" parTransId="{767122AC-7577-4DBF-BC20-EC6C9B62A3D5}" sibTransId="{367F3F86-1069-4ECC-B762-999AD1011AF0}"/>
    <dgm:cxn modelId="{3AD9BD97-1AE9-4BAA-9C77-50B266AF0FBF}" type="presOf" srcId="{DACE0862-39EF-477A-9ABA-95CE52B27C03}" destId="{B8EA8B98-C635-4BC2-A1C1-1D7650F4DDB0}" srcOrd="0" destOrd="0" presId="urn:microsoft.com/office/officeart/2005/8/layout/hierarchy3"/>
    <dgm:cxn modelId="{E8920199-2BC8-4B12-AF36-59F6F11872AA}" type="presOf" srcId="{FD4F06CB-8647-4053-8A26-4DD6506DCA7B}" destId="{DE126B06-292A-4039-9CE2-7F3DA9FAF8F1}" srcOrd="0" destOrd="0" presId="urn:microsoft.com/office/officeart/2005/8/layout/hierarchy3"/>
    <dgm:cxn modelId="{8DCD7F9C-C950-4967-82D0-BBCAC13BDA00}" srcId="{F9D2F96A-C70E-4942-B45E-52B5DA6AB9A7}" destId="{42EF0906-C204-4ADC-9391-3044CB19E893}" srcOrd="2" destOrd="0" parTransId="{7D6CFB31-8973-4A20-B411-4E7565E43854}" sibTransId="{D292D22A-6CFC-4141-BB22-A91262CA8D60}"/>
    <dgm:cxn modelId="{8C7C079E-B693-49DB-B84F-165CB030FE86}" srcId="{D2971E95-E19A-4F00-B6C4-E7EA29293653}" destId="{FD4F06CB-8647-4053-8A26-4DD6506DCA7B}" srcOrd="0" destOrd="0" parTransId="{A91E83F6-FAE3-4552-B989-A226520F26E4}" sibTransId="{DE28CB53-A241-40C1-A64D-7081B53FFBD9}"/>
    <dgm:cxn modelId="{F2FAF19F-DF6B-4BD6-8A8D-F8AF4CD1BBE4}" type="presOf" srcId="{A30FD76D-FC68-4366-B0A8-0ED324481856}" destId="{2AB69C24-BCD7-4759-A4EC-BFFA623F39BA}" srcOrd="0" destOrd="0" presId="urn:microsoft.com/office/officeart/2005/8/layout/hierarchy3"/>
    <dgm:cxn modelId="{142E6BA1-4522-41F4-B54B-5C3E28DF3751}" srcId="{DACE0862-39EF-477A-9ABA-95CE52B27C03}" destId="{D2971E95-E19A-4F00-B6C4-E7EA29293653}" srcOrd="0" destOrd="0" parTransId="{9E4CC423-A624-4BA0-B601-BEB778D1D53E}" sibTransId="{DD4EFDAD-10CE-4F8F-B66D-40670550ED87}"/>
    <dgm:cxn modelId="{591F59A5-5B03-47C6-98C2-503FFB7042A7}" srcId="{F9D2F96A-C70E-4942-B45E-52B5DA6AB9A7}" destId="{A30FD76D-FC68-4366-B0A8-0ED324481856}" srcOrd="0" destOrd="0" parTransId="{4E05A46F-DA19-47E2-B1D6-47CD591B2FF5}" sibTransId="{9D0F2EF6-8B72-4CB7-A60A-A8B166A42D1E}"/>
    <dgm:cxn modelId="{34969DA6-50E4-4110-9B24-C8B35130A605}" type="presOf" srcId="{472CA401-F6FA-4CE7-BA00-720636B07EED}" destId="{5FD06F2A-985B-406E-93E6-53AEDA73B5EE}" srcOrd="0" destOrd="0" presId="urn:microsoft.com/office/officeart/2005/8/layout/hierarchy3"/>
    <dgm:cxn modelId="{DA99BBAE-C8A4-4008-AD40-0278183C731B}" srcId="{DACE0862-39EF-477A-9ABA-95CE52B27C03}" destId="{F9D2F96A-C70E-4942-B45E-52B5DA6AB9A7}" srcOrd="1" destOrd="0" parTransId="{0258C27A-0CC7-40F4-9CD0-3E159EC11360}" sibTransId="{806FCE46-8136-4B19-BA3A-008EAF654AB4}"/>
    <dgm:cxn modelId="{BABF43B6-9497-4B64-B899-C2B9B28759CC}" type="presOf" srcId="{F9D2F96A-C70E-4942-B45E-52B5DA6AB9A7}" destId="{16CE361E-FAC7-4740-A67C-5970CDE04DFE}" srcOrd="0" destOrd="0" presId="urn:microsoft.com/office/officeart/2005/8/layout/hierarchy3"/>
    <dgm:cxn modelId="{8C5AF8BA-647C-405D-ACA8-534B5A5449A3}" type="presOf" srcId="{D2971E95-E19A-4F00-B6C4-E7EA29293653}" destId="{AD6AB84B-154A-4303-A1CC-6F62AD3B2702}" srcOrd="0" destOrd="0" presId="urn:microsoft.com/office/officeart/2005/8/layout/hierarchy3"/>
    <dgm:cxn modelId="{9A675EBE-B370-4B88-9A61-399D1A51E055}" type="presOf" srcId="{42EF0906-C204-4ADC-9391-3044CB19E893}" destId="{65D953F8-B0F4-4B29-81E6-6C3EDB62633B}" srcOrd="0" destOrd="0" presId="urn:microsoft.com/office/officeart/2005/8/layout/hierarchy3"/>
    <dgm:cxn modelId="{8D0FFBD0-51E7-4D8D-B784-5EDC41B7A271}" type="presOf" srcId="{FDF27E94-2F4D-4E73-BB05-576734194783}" destId="{7F80C203-5C25-4A4D-8945-C64779653DDA}" srcOrd="0" destOrd="0" presId="urn:microsoft.com/office/officeart/2005/8/layout/hierarchy3"/>
    <dgm:cxn modelId="{CF29A1DF-8458-4D10-A384-ACC3D84BFD51}" type="presOf" srcId="{035DF0F7-D340-4BE9-B1C3-0A35F6D5723C}" destId="{BD44CC8A-C6BF-4B24-B45C-2FB4CF5C8E62}" srcOrd="0" destOrd="0" presId="urn:microsoft.com/office/officeart/2005/8/layout/hierarchy3"/>
    <dgm:cxn modelId="{D30B2BE0-C382-4C3D-B3AA-2F497A8CF64F}" srcId="{D2971E95-E19A-4F00-B6C4-E7EA29293653}" destId="{035DF0F7-D340-4BE9-B1C3-0A35F6D5723C}" srcOrd="2" destOrd="0" parTransId="{3333373E-D48D-4B92-B8B6-9B48B527FD96}" sibTransId="{37AEB605-CAC2-4458-8433-CC9E75EF5056}"/>
    <dgm:cxn modelId="{E50EFEE9-AED6-40A9-8961-680FA9E468A4}" type="presOf" srcId="{EB7C56AB-DEFE-4A79-92ED-3A375A058D61}" destId="{006F23EE-CF79-4683-98F1-76F809E3AEBF}" srcOrd="0" destOrd="0" presId="urn:microsoft.com/office/officeart/2005/8/layout/hierarchy3"/>
    <dgm:cxn modelId="{198262ED-B4CF-4281-A2F7-18A1CDF69411}" type="presOf" srcId="{A91E83F6-FAE3-4552-B989-A226520F26E4}" destId="{EBD974B1-FEE6-4F7F-8009-6EBBE709EAAB}" srcOrd="0" destOrd="0" presId="urn:microsoft.com/office/officeart/2005/8/layout/hierarchy3"/>
    <dgm:cxn modelId="{491489F4-A192-470F-842E-D9696846B7E8}" type="presOf" srcId="{4E05A46F-DA19-47E2-B1D6-47CD591B2FF5}" destId="{01B1CC8F-340E-4FB5-946B-7EE002C6D63A}" srcOrd="0" destOrd="0" presId="urn:microsoft.com/office/officeart/2005/8/layout/hierarchy3"/>
    <dgm:cxn modelId="{23BDB809-50EB-4B80-8225-EDAECB5396DA}" type="presParOf" srcId="{B8EA8B98-C635-4BC2-A1C1-1D7650F4DDB0}" destId="{E49BE3CC-97D2-45F3-B496-83800D8895A6}" srcOrd="0" destOrd="0" presId="urn:microsoft.com/office/officeart/2005/8/layout/hierarchy3"/>
    <dgm:cxn modelId="{A81F00BE-9B54-466A-A6F3-87DC3284A017}" type="presParOf" srcId="{E49BE3CC-97D2-45F3-B496-83800D8895A6}" destId="{FF41CED5-0FD8-4B52-8901-FFB780C4E6C4}" srcOrd="0" destOrd="0" presId="urn:microsoft.com/office/officeart/2005/8/layout/hierarchy3"/>
    <dgm:cxn modelId="{B096A386-1A0E-4B9B-B9B7-6BCBEA0AE090}" type="presParOf" srcId="{FF41CED5-0FD8-4B52-8901-FFB780C4E6C4}" destId="{AD6AB84B-154A-4303-A1CC-6F62AD3B2702}" srcOrd="0" destOrd="0" presId="urn:microsoft.com/office/officeart/2005/8/layout/hierarchy3"/>
    <dgm:cxn modelId="{E1CBEBB9-BEEA-4F0B-89FA-1DD9560D4339}" type="presParOf" srcId="{FF41CED5-0FD8-4B52-8901-FFB780C4E6C4}" destId="{7B7206A5-8DFB-481B-9E6F-0495569E841B}" srcOrd="1" destOrd="0" presId="urn:microsoft.com/office/officeart/2005/8/layout/hierarchy3"/>
    <dgm:cxn modelId="{F5DBE29C-A67D-4A2D-8690-E621FDC7FB93}" type="presParOf" srcId="{E49BE3CC-97D2-45F3-B496-83800D8895A6}" destId="{A4E4D2E6-9C6A-4AC0-AF8D-765CC92C20DF}" srcOrd="1" destOrd="0" presId="urn:microsoft.com/office/officeart/2005/8/layout/hierarchy3"/>
    <dgm:cxn modelId="{FEDAC45C-D241-473A-A97E-28231D43913D}" type="presParOf" srcId="{A4E4D2E6-9C6A-4AC0-AF8D-765CC92C20DF}" destId="{EBD974B1-FEE6-4F7F-8009-6EBBE709EAAB}" srcOrd="0" destOrd="0" presId="urn:microsoft.com/office/officeart/2005/8/layout/hierarchy3"/>
    <dgm:cxn modelId="{B2235C03-6291-4DAB-9EA7-58350726695E}" type="presParOf" srcId="{A4E4D2E6-9C6A-4AC0-AF8D-765CC92C20DF}" destId="{DE126B06-292A-4039-9CE2-7F3DA9FAF8F1}" srcOrd="1" destOrd="0" presId="urn:microsoft.com/office/officeart/2005/8/layout/hierarchy3"/>
    <dgm:cxn modelId="{F059B2C1-A72E-4238-8D93-05C53E17BEA0}" type="presParOf" srcId="{A4E4D2E6-9C6A-4AC0-AF8D-765CC92C20DF}" destId="{F601628F-27A9-473E-A09F-F798B0E16508}" srcOrd="2" destOrd="0" presId="urn:microsoft.com/office/officeart/2005/8/layout/hierarchy3"/>
    <dgm:cxn modelId="{D04DDAA3-7CBF-497A-9606-89C2785309A8}" type="presParOf" srcId="{A4E4D2E6-9C6A-4AC0-AF8D-765CC92C20DF}" destId="{7F80C203-5C25-4A4D-8945-C64779653DDA}" srcOrd="3" destOrd="0" presId="urn:microsoft.com/office/officeart/2005/8/layout/hierarchy3"/>
    <dgm:cxn modelId="{93B871AA-86FB-4A43-A826-FA24D4435259}" type="presParOf" srcId="{A4E4D2E6-9C6A-4AC0-AF8D-765CC92C20DF}" destId="{2600790A-6FBB-4B32-874E-EC94508861A4}" srcOrd="4" destOrd="0" presId="urn:microsoft.com/office/officeart/2005/8/layout/hierarchy3"/>
    <dgm:cxn modelId="{AAF3C85E-5B2A-496C-99C3-CC848ED999FF}" type="presParOf" srcId="{A4E4D2E6-9C6A-4AC0-AF8D-765CC92C20DF}" destId="{BD44CC8A-C6BF-4B24-B45C-2FB4CF5C8E62}" srcOrd="5" destOrd="0" presId="urn:microsoft.com/office/officeart/2005/8/layout/hierarchy3"/>
    <dgm:cxn modelId="{6D2CCCC2-D627-478D-A867-BC9BAB679050}" type="presParOf" srcId="{B8EA8B98-C635-4BC2-A1C1-1D7650F4DDB0}" destId="{DF77A01B-BB2C-47FD-94AF-E9F3B5451F43}" srcOrd="1" destOrd="0" presId="urn:microsoft.com/office/officeart/2005/8/layout/hierarchy3"/>
    <dgm:cxn modelId="{A52E5A73-3E8D-454D-B691-468CB682994D}" type="presParOf" srcId="{DF77A01B-BB2C-47FD-94AF-E9F3B5451F43}" destId="{029502E6-7F70-4DAD-BBC8-FFE55EFEFB2A}" srcOrd="0" destOrd="0" presId="urn:microsoft.com/office/officeart/2005/8/layout/hierarchy3"/>
    <dgm:cxn modelId="{86349872-6EFC-4DEC-9B10-DF2C4CCD9036}" type="presParOf" srcId="{029502E6-7F70-4DAD-BBC8-FFE55EFEFB2A}" destId="{16CE361E-FAC7-4740-A67C-5970CDE04DFE}" srcOrd="0" destOrd="0" presId="urn:microsoft.com/office/officeart/2005/8/layout/hierarchy3"/>
    <dgm:cxn modelId="{51D1D0B7-CAD8-468D-BD92-D0C5E8BDD6C2}" type="presParOf" srcId="{029502E6-7F70-4DAD-BBC8-FFE55EFEFB2A}" destId="{A23ED5C8-ACF1-4059-89BF-C7F1F6495E10}" srcOrd="1" destOrd="0" presId="urn:microsoft.com/office/officeart/2005/8/layout/hierarchy3"/>
    <dgm:cxn modelId="{B2A0C18D-5863-4853-9B28-043C76365088}" type="presParOf" srcId="{DF77A01B-BB2C-47FD-94AF-E9F3B5451F43}" destId="{3FB87205-1F00-4C39-937D-4E4F0F66D02B}" srcOrd="1" destOrd="0" presId="urn:microsoft.com/office/officeart/2005/8/layout/hierarchy3"/>
    <dgm:cxn modelId="{38386D1E-068F-44B0-9F00-F82EB18DDE1D}" type="presParOf" srcId="{3FB87205-1F00-4C39-937D-4E4F0F66D02B}" destId="{01B1CC8F-340E-4FB5-946B-7EE002C6D63A}" srcOrd="0" destOrd="0" presId="urn:microsoft.com/office/officeart/2005/8/layout/hierarchy3"/>
    <dgm:cxn modelId="{C90CDE9C-C90E-4FE5-AF0B-B6A82673438B}" type="presParOf" srcId="{3FB87205-1F00-4C39-937D-4E4F0F66D02B}" destId="{2AB69C24-BCD7-4759-A4EC-BFFA623F39BA}" srcOrd="1" destOrd="0" presId="urn:microsoft.com/office/officeart/2005/8/layout/hierarchy3"/>
    <dgm:cxn modelId="{9E824B09-3F23-46E8-AF68-D7DD0D8632CB}" type="presParOf" srcId="{3FB87205-1F00-4C39-937D-4E4F0F66D02B}" destId="{5FD06F2A-985B-406E-93E6-53AEDA73B5EE}" srcOrd="2" destOrd="0" presId="urn:microsoft.com/office/officeart/2005/8/layout/hierarchy3"/>
    <dgm:cxn modelId="{33C4FC7B-5625-484D-9E0D-0C1A02E52C88}" type="presParOf" srcId="{3FB87205-1F00-4C39-937D-4E4F0F66D02B}" destId="{006F23EE-CF79-4683-98F1-76F809E3AEBF}" srcOrd="3" destOrd="0" presId="urn:microsoft.com/office/officeart/2005/8/layout/hierarchy3"/>
    <dgm:cxn modelId="{263964F1-A53C-41D9-91FE-350D241C194A}" type="presParOf" srcId="{3FB87205-1F00-4C39-937D-4E4F0F66D02B}" destId="{13B6FC16-2DCA-4735-8538-A02119873AA1}" srcOrd="4" destOrd="0" presId="urn:microsoft.com/office/officeart/2005/8/layout/hierarchy3"/>
    <dgm:cxn modelId="{A1A34083-7540-45C0-923A-BD3470DF0FC3}" type="presParOf" srcId="{3FB87205-1F00-4C39-937D-4E4F0F66D02B}" destId="{65D953F8-B0F4-4B29-81E6-6C3EDB62633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EC1D83-FCFE-489B-80EF-0B803D5EDF6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7B2DA2-A9E9-40AF-BEDE-AA4C0081FE1D}">
      <dgm:prSet phldrT="[Tekst]"/>
      <dgm:spPr/>
      <dgm:t>
        <a:bodyPr/>
        <a:lstStyle/>
        <a:p>
          <a:r>
            <a:rPr lang="pl-PL" dirty="0"/>
            <a:t>Sekwencyjne</a:t>
          </a:r>
        </a:p>
      </dgm:t>
    </dgm:pt>
    <dgm:pt modelId="{C622AE11-674C-44D2-A602-5EDFA31A2E21}" type="parTrans" cxnId="{AF826AAA-057D-47D6-9095-DAEBF81580E3}">
      <dgm:prSet/>
      <dgm:spPr/>
      <dgm:t>
        <a:bodyPr/>
        <a:lstStyle/>
        <a:p>
          <a:endParaRPr lang="pl-PL"/>
        </a:p>
      </dgm:t>
    </dgm:pt>
    <dgm:pt modelId="{6544E82D-42FE-452B-839E-92F46BAD561D}" type="sibTrans" cxnId="{AF826AAA-057D-47D6-9095-DAEBF81580E3}">
      <dgm:prSet/>
      <dgm:spPr/>
      <dgm:t>
        <a:bodyPr/>
        <a:lstStyle/>
        <a:p>
          <a:endParaRPr lang="pl-PL"/>
        </a:p>
      </dgm:t>
    </dgm:pt>
    <dgm:pt modelId="{AEE20DC7-93FC-4328-9091-63D78DA0FB73}">
      <dgm:prSet phldrT="[Tekst]"/>
      <dgm:spPr/>
      <dgm:t>
        <a:bodyPr/>
        <a:lstStyle/>
        <a:p>
          <a:r>
            <a:rPr lang="pl-PL" dirty="0"/>
            <a:t>I lek</a:t>
          </a:r>
        </a:p>
      </dgm:t>
    </dgm:pt>
    <dgm:pt modelId="{1B429685-CC83-442C-8590-A139E5476501}" type="parTrans" cxnId="{67E61C1C-AB9F-4BE4-ABF4-A4D5EE4C1844}">
      <dgm:prSet/>
      <dgm:spPr/>
      <dgm:t>
        <a:bodyPr/>
        <a:lstStyle/>
        <a:p>
          <a:endParaRPr lang="pl-PL"/>
        </a:p>
      </dgm:t>
    </dgm:pt>
    <dgm:pt modelId="{9611CF37-D1CC-433D-BEF6-28A51DDA287E}" type="sibTrans" cxnId="{67E61C1C-AB9F-4BE4-ABF4-A4D5EE4C1844}">
      <dgm:prSet/>
      <dgm:spPr/>
      <dgm:t>
        <a:bodyPr/>
        <a:lstStyle/>
        <a:p>
          <a:endParaRPr lang="pl-PL"/>
        </a:p>
      </dgm:t>
    </dgm:pt>
    <dgm:pt modelId="{DF492FF2-B93A-46FC-8282-F4D654F82A97}">
      <dgm:prSet phldrT="[Tekst]"/>
      <dgm:spPr/>
      <dgm:t>
        <a:bodyPr/>
        <a:lstStyle/>
        <a:p>
          <a:r>
            <a:rPr lang="pl-PL" dirty="0"/>
            <a:t>II lek</a:t>
          </a:r>
        </a:p>
      </dgm:t>
    </dgm:pt>
    <dgm:pt modelId="{F1BEBD4A-030A-4734-BADE-D9A34D3110CD}" type="parTrans" cxnId="{63A64255-26AE-45F9-A53D-D21B7034AE50}">
      <dgm:prSet/>
      <dgm:spPr/>
      <dgm:t>
        <a:bodyPr/>
        <a:lstStyle/>
        <a:p>
          <a:endParaRPr lang="pl-PL"/>
        </a:p>
      </dgm:t>
    </dgm:pt>
    <dgm:pt modelId="{E7315330-AB1B-46D3-BCCF-E7689EAA89CC}" type="sibTrans" cxnId="{63A64255-26AE-45F9-A53D-D21B7034AE50}">
      <dgm:prSet/>
      <dgm:spPr/>
      <dgm:t>
        <a:bodyPr/>
        <a:lstStyle/>
        <a:p>
          <a:endParaRPr lang="pl-PL"/>
        </a:p>
      </dgm:t>
    </dgm:pt>
    <dgm:pt modelId="{20D8AD85-EFDB-4783-AC31-519F4A9FB00D}">
      <dgm:prSet/>
      <dgm:spPr/>
      <dgm:t>
        <a:bodyPr/>
        <a:lstStyle/>
        <a:p>
          <a:r>
            <a:rPr lang="pl-PL" dirty="0"/>
            <a:t>III lek</a:t>
          </a:r>
        </a:p>
      </dgm:t>
    </dgm:pt>
    <dgm:pt modelId="{0BD5DD10-A66C-4A82-B2E9-BCF013FF0601}" type="parTrans" cxnId="{462038D8-5169-4BAB-8A82-F0824F25D55B}">
      <dgm:prSet/>
      <dgm:spPr/>
      <dgm:t>
        <a:bodyPr/>
        <a:lstStyle/>
        <a:p>
          <a:endParaRPr lang="pl-PL"/>
        </a:p>
      </dgm:t>
    </dgm:pt>
    <dgm:pt modelId="{5C0B219D-5440-49DA-B98E-8BE0B01F5A1E}" type="sibTrans" cxnId="{462038D8-5169-4BAB-8A82-F0824F25D55B}">
      <dgm:prSet/>
      <dgm:spPr/>
      <dgm:t>
        <a:bodyPr/>
        <a:lstStyle/>
        <a:p>
          <a:endParaRPr lang="pl-PL"/>
        </a:p>
      </dgm:t>
    </dgm:pt>
    <dgm:pt modelId="{B180EDF2-3997-4C91-A9E5-C422BDC75FA4}" type="pres">
      <dgm:prSet presAssocID="{F8EC1D83-FCFE-489B-80EF-0B803D5EDF63}" presName="Name0" presStyleCnt="0">
        <dgm:presLayoutVars>
          <dgm:dir/>
          <dgm:animLvl val="lvl"/>
          <dgm:resizeHandles val="exact"/>
        </dgm:presLayoutVars>
      </dgm:prSet>
      <dgm:spPr/>
    </dgm:pt>
    <dgm:pt modelId="{533B5F9B-E4D8-46AD-9822-8C2938A96B59}" type="pres">
      <dgm:prSet presAssocID="{537B2DA2-A9E9-40AF-BEDE-AA4C0081FE1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391439D-7BB2-4264-98AE-A298D4212B3D}" type="pres">
      <dgm:prSet presAssocID="{6544E82D-42FE-452B-839E-92F46BAD561D}" presName="parTxOnlySpace" presStyleCnt="0"/>
      <dgm:spPr/>
    </dgm:pt>
    <dgm:pt modelId="{C9B94388-8008-40AA-8718-10D24360CA25}" type="pres">
      <dgm:prSet presAssocID="{AEE20DC7-93FC-4328-9091-63D78DA0FB7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8B1B9D8-B94C-4CE8-8151-B14B3A480680}" type="pres">
      <dgm:prSet presAssocID="{9611CF37-D1CC-433D-BEF6-28A51DDA287E}" presName="parTxOnlySpace" presStyleCnt="0"/>
      <dgm:spPr/>
    </dgm:pt>
    <dgm:pt modelId="{BFC46990-CD1E-4C3D-89E4-5BA6BC6F5587}" type="pres">
      <dgm:prSet presAssocID="{DF492FF2-B93A-46FC-8282-F4D654F82A9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2C1AA82-CA04-441A-B3B1-8983C34BD4CF}" type="pres">
      <dgm:prSet presAssocID="{E7315330-AB1B-46D3-BCCF-E7689EAA89CC}" presName="parTxOnlySpace" presStyleCnt="0"/>
      <dgm:spPr/>
    </dgm:pt>
    <dgm:pt modelId="{3C320DE6-3FBD-40DB-805E-741AA934B6B4}" type="pres">
      <dgm:prSet presAssocID="{20D8AD85-EFDB-4783-AC31-519F4A9FB00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7E61C1C-AB9F-4BE4-ABF4-A4D5EE4C1844}" srcId="{F8EC1D83-FCFE-489B-80EF-0B803D5EDF63}" destId="{AEE20DC7-93FC-4328-9091-63D78DA0FB73}" srcOrd="1" destOrd="0" parTransId="{1B429685-CC83-442C-8590-A139E5476501}" sibTransId="{9611CF37-D1CC-433D-BEF6-28A51DDA287E}"/>
    <dgm:cxn modelId="{892FB034-E2D0-4529-97F3-06AE2433F97B}" type="presOf" srcId="{F8EC1D83-FCFE-489B-80EF-0B803D5EDF63}" destId="{B180EDF2-3997-4C91-A9E5-C422BDC75FA4}" srcOrd="0" destOrd="0" presId="urn:microsoft.com/office/officeart/2005/8/layout/chevron1"/>
    <dgm:cxn modelId="{14540964-044B-4A0A-9AE3-1742576E568A}" type="presOf" srcId="{20D8AD85-EFDB-4783-AC31-519F4A9FB00D}" destId="{3C320DE6-3FBD-40DB-805E-741AA934B6B4}" srcOrd="0" destOrd="0" presId="urn:microsoft.com/office/officeart/2005/8/layout/chevron1"/>
    <dgm:cxn modelId="{2AE88749-49D9-4A76-A612-ADBF0DA37B56}" type="presOf" srcId="{DF492FF2-B93A-46FC-8282-F4D654F82A97}" destId="{BFC46990-CD1E-4C3D-89E4-5BA6BC6F5587}" srcOrd="0" destOrd="0" presId="urn:microsoft.com/office/officeart/2005/8/layout/chevron1"/>
    <dgm:cxn modelId="{89480B4D-9D4C-4E42-94C7-53B01B00EE9A}" type="presOf" srcId="{AEE20DC7-93FC-4328-9091-63D78DA0FB73}" destId="{C9B94388-8008-40AA-8718-10D24360CA25}" srcOrd="0" destOrd="0" presId="urn:microsoft.com/office/officeart/2005/8/layout/chevron1"/>
    <dgm:cxn modelId="{63A64255-26AE-45F9-A53D-D21B7034AE50}" srcId="{F8EC1D83-FCFE-489B-80EF-0B803D5EDF63}" destId="{DF492FF2-B93A-46FC-8282-F4D654F82A97}" srcOrd="2" destOrd="0" parTransId="{F1BEBD4A-030A-4734-BADE-D9A34D3110CD}" sibTransId="{E7315330-AB1B-46D3-BCCF-E7689EAA89CC}"/>
    <dgm:cxn modelId="{AF826AAA-057D-47D6-9095-DAEBF81580E3}" srcId="{F8EC1D83-FCFE-489B-80EF-0B803D5EDF63}" destId="{537B2DA2-A9E9-40AF-BEDE-AA4C0081FE1D}" srcOrd="0" destOrd="0" parTransId="{C622AE11-674C-44D2-A602-5EDFA31A2E21}" sibTransId="{6544E82D-42FE-452B-839E-92F46BAD561D}"/>
    <dgm:cxn modelId="{462038D8-5169-4BAB-8A82-F0824F25D55B}" srcId="{F8EC1D83-FCFE-489B-80EF-0B803D5EDF63}" destId="{20D8AD85-EFDB-4783-AC31-519F4A9FB00D}" srcOrd="3" destOrd="0" parTransId="{0BD5DD10-A66C-4A82-B2E9-BCF013FF0601}" sibTransId="{5C0B219D-5440-49DA-B98E-8BE0B01F5A1E}"/>
    <dgm:cxn modelId="{A9F5A9E5-7248-4867-9AAC-95845636D6BF}" type="presOf" srcId="{537B2DA2-A9E9-40AF-BEDE-AA4C0081FE1D}" destId="{533B5F9B-E4D8-46AD-9822-8C2938A96B59}" srcOrd="0" destOrd="0" presId="urn:microsoft.com/office/officeart/2005/8/layout/chevron1"/>
    <dgm:cxn modelId="{D2F45159-9C76-4E18-9979-5FBFD291E4F2}" type="presParOf" srcId="{B180EDF2-3997-4C91-A9E5-C422BDC75FA4}" destId="{533B5F9B-E4D8-46AD-9822-8C2938A96B59}" srcOrd="0" destOrd="0" presId="urn:microsoft.com/office/officeart/2005/8/layout/chevron1"/>
    <dgm:cxn modelId="{61166FF3-198F-4CA7-B0EE-FF6A4EC69F49}" type="presParOf" srcId="{B180EDF2-3997-4C91-A9E5-C422BDC75FA4}" destId="{2391439D-7BB2-4264-98AE-A298D4212B3D}" srcOrd="1" destOrd="0" presId="urn:microsoft.com/office/officeart/2005/8/layout/chevron1"/>
    <dgm:cxn modelId="{2599C9D4-4A1D-40E9-9C64-31E31A22DFA3}" type="presParOf" srcId="{B180EDF2-3997-4C91-A9E5-C422BDC75FA4}" destId="{C9B94388-8008-40AA-8718-10D24360CA25}" srcOrd="2" destOrd="0" presId="urn:microsoft.com/office/officeart/2005/8/layout/chevron1"/>
    <dgm:cxn modelId="{7E0570AF-EDF3-4F65-9FE5-B3572AB4E986}" type="presParOf" srcId="{B180EDF2-3997-4C91-A9E5-C422BDC75FA4}" destId="{B8B1B9D8-B94C-4CE8-8151-B14B3A480680}" srcOrd="3" destOrd="0" presId="urn:microsoft.com/office/officeart/2005/8/layout/chevron1"/>
    <dgm:cxn modelId="{63660F95-56D6-4793-8285-636E2453764A}" type="presParOf" srcId="{B180EDF2-3997-4C91-A9E5-C422BDC75FA4}" destId="{BFC46990-CD1E-4C3D-89E4-5BA6BC6F5587}" srcOrd="4" destOrd="0" presId="urn:microsoft.com/office/officeart/2005/8/layout/chevron1"/>
    <dgm:cxn modelId="{C46A9380-29CB-4645-B0D1-EAC1C69807BA}" type="presParOf" srcId="{B180EDF2-3997-4C91-A9E5-C422BDC75FA4}" destId="{A2C1AA82-CA04-441A-B3B1-8983C34BD4CF}" srcOrd="5" destOrd="0" presId="urn:microsoft.com/office/officeart/2005/8/layout/chevron1"/>
    <dgm:cxn modelId="{5A51E9A8-F24C-4FE5-9FA0-6321C9F5C5BD}" type="presParOf" srcId="{B180EDF2-3997-4C91-A9E5-C422BDC75FA4}" destId="{3C320DE6-3FBD-40DB-805E-741AA934B6B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EC1D83-FCFE-489B-80EF-0B803D5EDF6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7B2DA2-A9E9-40AF-BEDE-AA4C0081FE1D}">
      <dgm:prSet phldrT="[Tekst]"/>
      <dgm:spPr/>
      <dgm:t>
        <a:bodyPr/>
        <a:lstStyle/>
        <a:p>
          <a:r>
            <a:rPr lang="pl-PL" dirty="0"/>
            <a:t>Równoczesne</a:t>
          </a:r>
        </a:p>
      </dgm:t>
    </dgm:pt>
    <dgm:pt modelId="{C622AE11-674C-44D2-A602-5EDFA31A2E21}" type="parTrans" cxnId="{AF826AAA-057D-47D6-9095-DAEBF81580E3}">
      <dgm:prSet/>
      <dgm:spPr/>
      <dgm:t>
        <a:bodyPr/>
        <a:lstStyle/>
        <a:p>
          <a:endParaRPr lang="pl-PL"/>
        </a:p>
      </dgm:t>
    </dgm:pt>
    <dgm:pt modelId="{6544E82D-42FE-452B-839E-92F46BAD561D}" type="sibTrans" cxnId="{AF826AAA-057D-47D6-9095-DAEBF81580E3}">
      <dgm:prSet/>
      <dgm:spPr/>
      <dgm:t>
        <a:bodyPr/>
        <a:lstStyle/>
        <a:p>
          <a:endParaRPr lang="pl-PL"/>
        </a:p>
      </dgm:t>
    </dgm:pt>
    <dgm:pt modelId="{AEE20DC7-93FC-4328-9091-63D78DA0FB73}">
      <dgm:prSet phldrT="[Tekst]"/>
      <dgm:spPr/>
      <dgm:t>
        <a:bodyPr/>
        <a:lstStyle/>
        <a:p>
          <a:r>
            <a:rPr lang="pl-PL" dirty="0"/>
            <a:t>I + II + III lek</a:t>
          </a:r>
        </a:p>
      </dgm:t>
    </dgm:pt>
    <dgm:pt modelId="{1B429685-CC83-442C-8590-A139E5476501}" type="parTrans" cxnId="{67E61C1C-AB9F-4BE4-ABF4-A4D5EE4C1844}">
      <dgm:prSet/>
      <dgm:spPr/>
      <dgm:t>
        <a:bodyPr/>
        <a:lstStyle/>
        <a:p>
          <a:endParaRPr lang="pl-PL"/>
        </a:p>
      </dgm:t>
    </dgm:pt>
    <dgm:pt modelId="{9611CF37-D1CC-433D-BEF6-28A51DDA287E}" type="sibTrans" cxnId="{67E61C1C-AB9F-4BE4-ABF4-A4D5EE4C1844}">
      <dgm:prSet/>
      <dgm:spPr/>
      <dgm:t>
        <a:bodyPr/>
        <a:lstStyle/>
        <a:p>
          <a:endParaRPr lang="pl-PL"/>
        </a:p>
      </dgm:t>
    </dgm:pt>
    <dgm:pt modelId="{DF492FF2-B93A-46FC-8282-F4D654F82A97}">
      <dgm:prSet phldrT="[Tekst]"/>
      <dgm:spPr/>
      <dgm:t>
        <a:bodyPr/>
        <a:lstStyle/>
        <a:p>
          <a:r>
            <a:rPr lang="pl-PL" dirty="0"/>
            <a:t>IV lek</a:t>
          </a:r>
        </a:p>
      </dgm:t>
    </dgm:pt>
    <dgm:pt modelId="{F1BEBD4A-030A-4734-BADE-D9A34D3110CD}" type="parTrans" cxnId="{63A64255-26AE-45F9-A53D-D21B7034AE50}">
      <dgm:prSet/>
      <dgm:spPr/>
      <dgm:t>
        <a:bodyPr/>
        <a:lstStyle/>
        <a:p>
          <a:endParaRPr lang="pl-PL"/>
        </a:p>
      </dgm:t>
    </dgm:pt>
    <dgm:pt modelId="{E7315330-AB1B-46D3-BCCF-E7689EAA89CC}" type="sibTrans" cxnId="{63A64255-26AE-45F9-A53D-D21B7034AE50}">
      <dgm:prSet/>
      <dgm:spPr/>
      <dgm:t>
        <a:bodyPr/>
        <a:lstStyle/>
        <a:p>
          <a:endParaRPr lang="pl-PL"/>
        </a:p>
      </dgm:t>
    </dgm:pt>
    <dgm:pt modelId="{B180EDF2-3997-4C91-A9E5-C422BDC75FA4}" type="pres">
      <dgm:prSet presAssocID="{F8EC1D83-FCFE-489B-80EF-0B803D5EDF63}" presName="Name0" presStyleCnt="0">
        <dgm:presLayoutVars>
          <dgm:dir/>
          <dgm:animLvl val="lvl"/>
          <dgm:resizeHandles val="exact"/>
        </dgm:presLayoutVars>
      </dgm:prSet>
      <dgm:spPr/>
    </dgm:pt>
    <dgm:pt modelId="{533B5F9B-E4D8-46AD-9822-8C2938A96B59}" type="pres">
      <dgm:prSet presAssocID="{537B2DA2-A9E9-40AF-BEDE-AA4C0081FE1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391439D-7BB2-4264-98AE-A298D4212B3D}" type="pres">
      <dgm:prSet presAssocID="{6544E82D-42FE-452B-839E-92F46BAD561D}" presName="parTxOnlySpace" presStyleCnt="0"/>
      <dgm:spPr/>
    </dgm:pt>
    <dgm:pt modelId="{C9B94388-8008-40AA-8718-10D24360CA25}" type="pres">
      <dgm:prSet presAssocID="{AEE20DC7-93FC-4328-9091-63D78DA0FB7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8B1B9D8-B94C-4CE8-8151-B14B3A480680}" type="pres">
      <dgm:prSet presAssocID="{9611CF37-D1CC-433D-BEF6-28A51DDA287E}" presName="parTxOnlySpace" presStyleCnt="0"/>
      <dgm:spPr/>
    </dgm:pt>
    <dgm:pt modelId="{BFC46990-CD1E-4C3D-89E4-5BA6BC6F5587}" type="pres">
      <dgm:prSet presAssocID="{DF492FF2-B93A-46FC-8282-F4D654F82A9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7E61C1C-AB9F-4BE4-ABF4-A4D5EE4C1844}" srcId="{F8EC1D83-FCFE-489B-80EF-0B803D5EDF63}" destId="{AEE20DC7-93FC-4328-9091-63D78DA0FB73}" srcOrd="1" destOrd="0" parTransId="{1B429685-CC83-442C-8590-A139E5476501}" sibTransId="{9611CF37-D1CC-433D-BEF6-28A51DDA287E}"/>
    <dgm:cxn modelId="{892FB034-E2D0-4529-97F3-06AE2433F97B}" type="presOf" srcId="{F8EC1D83-FCFE-489B-80EF-0B803D5EDF63}" destId="{B180EDF2-3997-4C91-A9E5-C422BDC75FA4}" srcOrd="0" destOrd="0" presId="urn:microsoft.com/office/officeart/2005/8/layout/chevron1"/>
    <dgm:cxn modelId="{2AE88749-49D9-4A76-A612-ADBF0DA37B56}" type="presOf" srcId="{DF492FF2-B93A-46FC-8282-F4D654F82A97}" destId="{BFC46990-CD1E-4C3D-89E4-5BA6BC6F5587}" srcOrd="0" destOrd="0" presId="urn:microsoft.com/office/officeart/2005/8/layout/chevron1"/>
    <dgm:cxn modelId="{89480B4D-9D4C-4E42-94C7-53B01B00EE9A}" type="presOf" srcId="{AEE20DC7-93FC-4328-9091-63D78DA0FB73}" destId="{C9B94388-8008-40AA-8718-10D24360CA25}" srcOrd="0" destOrd="0" presId="urn:microsoft.com/office/officeart/2005/8/layout/chevron1"/>
    <dgm:cxn modelId="{63A64255-26AE-45F9-A53D-D21B7034AE50}" srcId="{F8EC1D83-FCFE-489B-80EF-0B803D5EDF63}" destId="{DF492FF2-B93A-46FC-8282-F4D654F82A97}" srcOrd="2" destOrd="0" parTransId="{F1BEBD4A-030A-4734-BADE-D9A34D3110CD}" sibTransId="{E7315330-AB1B-46D3-BCCF-E7689EAA89CC}"/>
    <dgm:cxn modelId="{AF826AAA-057D-47D6-9095-DAEBF81580E3}" srcId="{F8EC1D83-FCFE-489B-80EF-0B803D5EDF63}" destId="{537B2DA2-A9E9-40AF-BEDE-AA4C0081FE1D}" srcOrd="0" destOrd="0" parTransId="{C622AE11-674C-44D2-A602-5EDFA31A2E21}" sibTransId="{6544E82D-42FE-452B-839E-92F46BAD561D}"/>
    <dgm:cxn modelId="{A9F5A9E5-7248-4867-9AAC-95845636D6BF}" type="presOf" srcId="{537B2DA2-A9E9-40AF-BEDE-AA4C0081FE1D}" destId="{533B5F9B-E4D8-46AD-9822-8C2938A96B59}" srcOrd="0" destOrd="0" presId="urn:microsoft.com/office/officeart/2005/8/layout/chevron1"/>
    <dgm:cxn modelId="{D2F45159-9C76-4E18-9979-5FBFD291E4F2}" type="presParOf" srcId="{B180EDF2-3997-4C91-A9E5-C422BDC75FA4}" destId="{533B5F9B-E4D8-46AD-9822-8C2938A96B59}" srcOrd="0" destOrd="0" presId="urn:microsoft.com/office/officeart/2005/8/layout/chevron1"/>
    <dgm:cxn modelId="{61166FF3-198F-4CA7-B0EE-FF6A4EC69F49}" type="presParOf" srcId="{B180EDF2-3997-4C91-A9E5-C422BDC75FA4}" destId="{2391439D-7BB2-4264-98AE-A298D4212B3D}" srcOrd="1" destOrd="0" presId="urn:microsoft.com/office/officeart/2005/8/layout/chevron1"/>
    <dgm:cxn modelId="{2599C9D4-4A1D-40E9-9C64-31E31A22DFA3}" type="presParOf" srcId="{B180EDF2-3997-4C91-A9E5-C422BDC75FA4}" destId="{C9B94388-8008-40AA-8718-10D24360CA25}" srcOrd="2" destOrd="0" presId="urn:microsoft.com/office/officeart/2005/8/layout/chevron1"/>
    <dgm:cxn modelId="{7E0570AF-EDF3-4F65-9FE5-B3572AB4E986}" type="presParOf" srcId="{B180EDF2-3997-4C91-A9E5-C422BDC75FA4}" destId="{B8B1B9D8-B94C-4CE8-8151-B14B3A480680}" srcOrd="3" destOrd="0" presId="urn:microsoft.com/office/officeart/2005/8/layout/chevron1"/>
    <dgm:cxn modelId="{63660F95-56D6-4793-8285-636E2453764A}" type="presParOf" srcId="{B180EDF2-3997-4C91-A9E5-C422BDC75FA4}" destId="{BFC46990-CD1E-4C3D-89E4-5BA6BC6F558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EFDBAF-C1AA-486B-B691-E3144F691D9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F441C56-FD0C-416D-8480-DD3C6868B442}">
      <dgm:prSet phldrT="[Tekst]"/>
      <dgm:spPr/>
      <dgm:t>
        <a:bodyPr/>
        <a:lstStyle/>
        <a:p>
          <a:r>
            <a:rPr lang="pl-PL" dirty="0"/>
            <a:t>Dawka</a:t>
          </a:r>
        </a:p>
      </dgm:t>
    </dgm:pt>
    <dgm:pt modelId="{AB6958F2-1C39-4E2E-B107-22673A111911}" type="parTrans" cxnId="{0D55019F-EA02-4AC9-B25D-1078119A85DB}">
      <dgm:prSet/>
      <dgm:spPr/>
      <dgm:t>
        <a:bodyPr/>
        <a:lstStyle/>
        <a:p>
          <a:endParaRPr lang="pl-PL"/>
        </a:p>
      </dgm:t>
    </dgm:pt>
    <dgm:pt modelId="{CBD1FFEC-8329-4D6A-8EA8-84706D6B596D}" type="sibTrans" cxnId="{0D55019F-EA02-4AC9-B25D-1078119A85DB}">
      <dgm:prSet/>
      <dgm:spPr/>
      <dgm:t>
        <a:bodyPr/>
        <a:lstStyle/>
        <a:p>
          <a:endParaRPr lang="pl-PL"/>
        </a:p>
      </dgm:t>
    </dgm:pt>
    <dgm:pt modelId="{C127843B-57DA-412D-83A4-AA75004485B5}">
      <dgm:prSet phldrT="[Tekst]"/>
      <dgm:spPr/>
      <dgm:t>
        <a:bodyPr/>
        <a:lstStyle/>
        <a:p>
          <a:r>
            <a:rPr lang="pl-PL" dirty="0"/>
            <a:t>BSA</a:t>
          </a:r>
        </a:p>
      </dgm:t>
    </dgm:pt>
    <dgm:pt modelId="{BFC3D3B6-A12A-4E6F-A557-C7743AA7AAC8}" type="parTrans" cxnId="{9534455D-75E5-45CA-9A65-878641D3BC78}">
      <dgm:prSet/>
      <dgm:spPr/>
      <dgm:t>
        <a:bodyPr/>
        <a:lstStyle/>
        <a:p>
          <a:endParaRPr lang="pl-PL"/>
        </a:p>
      </dgm:t>
    </dgm:pt>
    <dgm:pt modelId="{37339E04-898E-4649-83BC-E317AB14F035}" type="sibTrans" cxnId="{9534455D-75E5-45CA-9A65-878641D3BC78}">
      <dgm:prSet/>
      <dgm:spPr/>
      <dgm:t>
        <a:bodyPr/>
        <a:lstStyle/>
        <a:p>
          <a:endParaRPr lang="pl-PL"/>
        </a:p>
      </dgm:t>
    </dgm:pt>
    <dgm:pt modelId="{20E45B0D-8303-430B-A8F4-EEFD3603E921}">
      <dgm:prSet phldrT="[Tekst]"/>
      <dgm:spPr/>
      <dgm:t>
        <a:bodyPr/>
        <a:lstStyle/>
        <a:p>
          <a:r>
            <a:rPr lang="pl-PL" dirty="0"/>
            <a:t>Waga</a:t>
          </a:r>
        </a:p>
      </dgm:t>
    </dgm:pt>
    <dgm:pt modelId="{C17CF0E2-F91D-4D75-A09B-348AEF113DC7}" type="parTrans" cxnId="{BEF36C51-F64F-4CB6-8F02-3E4AEBBFA033}">
      <dgm:prSet/>
      <dgm:spPr/>
      <dgm:t>
        <a:bodyPr/>
        <a:lstStyle/>
        <a:p>
          <a:endParaRPr lang="pl-PL"/>
        </a:p>
      </dgm:t>
    </dgm:pt>
    <dgm:pt modelId="{BF731A33-BDF2-4323-B6C1-A3B536178900}" type="sibTrans" cxnId="{BEF36C51-F64F-4CB6-8F02-3E4AEBBFA033}">
      <dgm:prSet/>
      <dgm:spPr/>
      <dgm:t>
        <a:bodyPr/>
        <a:lstStyle/>
        <a:p>
          <a:endParaRPr lang="pl-PL"/>
        </a:p>
      </dgm:t>
    </dgm:pt>
    <dgm:pt modelId="{212D11C4-AEAB-4669-8D63-EB86840C3D18}">
      <dgm:prSet phldrT="[Tekst]"/>
      <dgm:spPr/>
      <dgm:t>
        <a:bodyPr/>
        <a:lstStyle/>
        <a:p>
          <a:r>
            <a:rPr lang="pl-PL" dirty="0"/>
            <a:t>Wzory</a:t>
          </a:r>
        </a:p>
      </dgm:t>
    </dgm:pt>
    <dgm:pt modelId="{9DC19676-AAD4-4730-96FA-ACC3A541184D}" type="parTrans" cxnId="{5B23E263-30B2-480E-9DCC-3D16781F2420}">
      <dgm:prSet/>
      <dgm:spPr/>
      <dgm:t>
        <a:bodyPr/>
        <a:lstStyle/>
        <a:p>
          <a:endParaRPr lang="pl-PL"/>
        </a:p>
      </dgm:t>
    </dgm:pt>
    <dgm:pt modelId="{D0FEF80D-1139-4556-9AA3-2FA49CC5C643}" type="sibTrans" cxnId="{5B23E263-30B2-480E-9DCC-3D16781F2420}">
      <dgm:prSet/>
      <dgm:spPr/>
      <dgm:t>
        <a:bodyPr/>
        <a:lstStyle/>
        <a:p>
          <a:endParaRPr lang="pl-PL"/>
        </a:p>
      </dgm:t>
    </dgm:pt>
    <dgm:pt modelId="{EC626428-9A1D-42BF-A943-9DA37968B836}">
      <dgm:prSet/>
      <dgm:spPr/>
      <dgm:t>
        <a:bodyPr/>
        <a:lstStyle/>
        <a:p>
          <a:r>
            <a:rPr lang="pl-PL" dirty="0"/>
            <a:t>Stała</a:t>
          </a:r>
        </a:p>
      </dgm:t>
    </dgm:pt>
    <dgm:pt modelId="{932DE3D8-9311-4934-9D2C-D8A6E85F19F8}" type="parTrans" cxnId="{2F3EFA53-3A6A-4B59-AB54-B7F9BD9104C7}">
      <dgm:prSet/>
      <dgm:spPr/>
      <dgm:t>
        <a:bodyPr/>
        <a:lstStyle/>
        <a:p>
          <a:endParaRPr lang="pl-PL"/>
        </a:p>
      </dgm:t>
    </dgm:pt>
    <dgm:pt modelId="{A86D6D77-131C-475F-A1D1-47CF90AC3C80}" type="sibTrans" cxnId="{2F3EFA53-3A6A-4B59-AB54-B7F9BD9104C7}">
      <dgm:prSet/>
      <dgm:spPr/>
      <dgm:t>
        <a:bodyPr/>
        <a:lstStyle/>
        <a:p>
          <a:endParaRPr lang="pl-PL"/>
        </a:p>
      </dgm:t>
    </dgm:pt>
    <dgm:pt modelId="{DDFBF167-4621-45AE-9514-C6D7E181DBAF}" type="pres">
      <dgm:prSet presAssocID="{2FEFDBAF-C1AA-486B-B691-E3144F691D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A1FB90C-04C4-4198-927F-903B158CE35A}" type="pres">
      <dgm:prSet presAssocID="{DF441C56-FD0C-416D-8480-DD3C6868B442}" presName="hierRoot1" presStyleCnt="0">
        <dgm:presLayoutVars>
          <dgm:hierBranch val="init"/>
        </dgm:presLayoutVars>
      </dgm:prSet>
      <dgm:spPr/>
    </dgm:pt>
    <dgm:pt modelId="{93AF923A-F5FE-4C34-AE31-B35D38BBA2EF}" type="pres">
      <dgm:prSet presAssocID="{DF441C56-FD0C-416D-8480-DD3C6868B442}" presName="rootComposite1" presStyleCnt="0"/>
      <dgm:spPr/>
    </dgm:pt>
    <dgm:pt modelId="{847D85C2-2062-4BD2-89F0-5CC2E8A4029D}" type="pres">
      <dgm:prSet presAssocID="{DF441C56-FD0C-416D-8480-DD3C6868B442}" presName="rootText1" presStyleLbl="node0" presStyleIdx="0" presStyleCnt="1">
        <dgm:presLayoutVars>
          <dgm:chPref val="3"/>
        </dgm:presLayoutVars>
      </dgm:prSet>
      <dgm:spPr/>
    </dgm:pt>
    <dgm:pt modelId="{594CD2C2-EFA6-44E7-A19D-7151434EC531}" type="pres">
      <dgm:prSet presAssocID="{DF441C56-FD0C-416D-8480-DD3C6868B442}" presName="rootConnector1" presStyleLbl="node1" presStyleIdx="0" presStyleCnt="0"/>
      <dgm:spPr/>
    </dgm:pt>
    <dgm:pt modelId="{32A0CF81-4817-449E-B42B-4D077AA13AA9}" type="pres">
      <dgm:prSet presAssocID="{DF441C56-FD0C-416D-8480-DD3C6868B442}" presName="hierChild2" presStyleCnt="0"/>
      <dgm:spPr/>
    </dgm:pt>
    <dgm:pt modelId="{6114D47E-73D2-4243-9DF3-D7808470614D}" type="pres">
      <dgm:prSet presAssocID="{BFC3D3B6-A12A-4E6F-A557-C7743AA7AAC8}" presName="Name37" presStyleLbl="parChTrans1D2" presStyleIdx="0" presStyleCnt="4"/>
      <dgm:spPr/>
    </dgm:pt>
    <dgm:pt modelId="{FDF3A30E-066C-46BC-8118-5619CFCB25DA}" type="pres">
      <dgm:prSet presAssocID="{C127843B-57DA-412D-83A4-AA75004485B5}" presName="hierRoot2" presStyleCnt="0">
        <dgm:presLayoutVars>
          <dgm:hierBranch val="init"/>
        </dgm:presLayoutVars>
      </dgm:prSet>
      <dgm:spPr/>
    </dgm:pt>
    <dgm:pt modelId="{AB23EFE6-DF36-4FC2-BAA0-02E37843D848}" type="pres">
      <dgm:prSet presAssocID="{C127843B-57DA-412D-83A4-AA75004485B5}" presName="rootComposite" presStyleCnt="0"/>
      <dgm:spPr/>
    </dgm:pt>
    <dgm:pt modelId="{7148C139-62C2-453D-91CF-BA1F01396DB7}" type="pres">
      <dgm:prSet presAssocID="{C127843B-57DA-412D-83A4-AA75004485B5}" presName="rootText" presStyleLbl="node2" presStyleIdx="0" presStyleCnt="4">
        <dgm:presLayoutVars>
          <dgm:chPref val="3"/>
        </dgm:presLayoutVars>
      </dgm:prSet>
      <dgm:spPr/>
    </dgm:pt>
    <dgm:pt modelId="{11DA9BCB-94DD-4E7A-B809-B76B76FCF177}" type="pres">
      <dgm:prSet presAssocID="{C127843B-57DA-412D-83A4-AA75004485B5}" presName="rootConnector" presStyleLbl="node2" presStyleIdx="0" presStyleCnt="4"/>
      <dgm:spPr/>
    </dgm:pt>
    <dgm:pt modelId="{BA810DEA-8926-4DB4-B542-FD65F6B6DB07}" type="pres">
      <dgm:prSet presAssocID="{C127843B-57DA-412D-83A4-AA75004485B5}" presName="hierChild4" presStyleCnt="0"/>
      <dgm:spPr/>
    </dgm:pt>
    <dgm:pt modelId="{0B06C29D-AA69-485A-AEE9-5798365ACD2A}" type="pres">
      <dgm:prSet presAssocID="{C127843B-57DA-412D-83A4-AA75004485B5}" presName="hierChild5" presStyleCnt="0"/>
      <dgm:spPr/>
    </dgm:pt>
    <dgm:pt modelId="{80BF8648-E454-4001-A492-6B96C8F44352}" type="pres">
      <dgm:prSet presAssocID="{C17CF0E2-F91D-4D75-A09B-348AEF113DC7}" presName="Name37" presStyleLbl="parChTrans1D2" presStyleIdx="1" presStyleCnt="4"/>
      <dgm:spPr/>
    </dgm:pt>
    <dgm:pt modelId="{64760E54-471D-45C2-A1F4-84278EDEE3B8}" type="pres">
      <dgm:prSet presAssocID="{20E45B0D-8303-430B-A8F4-EEFD3603E921}" presName="hierRoot2" presStyleCnt="0">
        <dgm:presLayoutVars>
          <dgm:hierBranch val="init"/>
        </dgm:presLayoutVars>
      </dgm:prSet>
      <dgm:spPr/>
    </dgm:pt>
    <dgm:pt modelId="{6DBBFA7B-D70C-48DD-B2F2-D5D684B96269}" type="pres">
      <dgm:prSet presAssocID="{20E45B0D-8303-430B-A8F4-EEFD3603E921}" presName="rootComposite" presStyleCnt="0"/>
      <dgm:spPr/>
    </dgm:pt>
    <dgm:pt modelId="{73649B69-6EB9-40C3-AE8D-4DA9741DB62E}" type="pres">
      <dgm:prSet presAssocID="{20E45B0D-8303-430B-A8F4-EEFD3603E921}" presName="rootText" presStyleLbl="node2" presStyleIdx="1" presStyleCnt="4">
        <dgm:presLayoutVars>
          <dgm:chPref val="3"/>
        </dgm:presLayoutVars>
      </dgm:prSet>
      <dgm:spPr/>
    </dgm:pt>
    <dgm:pt modelId="{B8150704-2F95-41C3-8A4A-A9028F5D361C}" type="pres">
      <dgm:prSet presAssocID="{20E45B0D-8303-430B-A8F4-EEFD3603E921}" presName="rootConnector" presStyleLbl="node2" presStyleIdx="1" presStyleCnt="4"/>
      <dgm:spPr/>
    </dgm:pt>
    <dgm:pt modelId="{5BEE0466-934D-4F3C-B774-3DE432E6BB24}" type="pres">
      <dgm:prSet presAssocID="{20E45B0D-8303-430B-A8F4-EEFD3603E921}" presName="hierChild4" presStyleCnt="0"/>
      <dgm:spPr/>
    </dgm:pt>
    <dgm:pt modelId="{9781A0D2-E9BD-442F-A8C9-10368EDF0F77}" type="pres">
      <dgm:prSet presAssocID="{20E45B0D-8303-430B-A8F4-EEFD3603E921}" presName="hierChild5" presStyleCnt="0"/>
      <dgm:spPr/>
    </dgm:pt>
    <dgm:pt modelId="{ACDDAFF8-E19F-4440-8008-F39631C734BB}" type="pres">
      <dgm:prSet presAssocID="{9DC19676-AAD4-4730-96FA-ACC3A541184D}" presName="Name37" presStyleLbl="parChTrans1D2" presStyleIdx="2" presStyleCnt="4"/>
      <dgm:spPr/>
    </dgm:pt>
    <dgm:pt modelId="{AE02432C-664A-4041-BA26-EC27DFCE5319}" type="pres">
      <dgm:prSet presAssocID="{212D11C4-AEAB-4669-8D63-EB86840C3D18}" presName="hierRoot2" presStyleCnt="0">
        <dgm:presLayoutVars>
          <dgm:hierBranch val="init"/>
        </dgm:presLayoutVars>
      </dgm:prSet>
      <dgm:spPr/>
    </dgm:pt>
    <dgm:pt modelId="{3B9F0385-56AD-4A1F-894C-E08476750597}" type="pres">
      <dgm:prSet presAssocID="{212D11C4-AEAB-4669-8D63-EB86840C3D18}" presName="rootComposite" presStyleCnt="0"/>
      <dgm:spPr/>
    </dgm:pt>
    <dgm:pt modelId="{DA117C20-96D0-4954-A06F-427A836AE0B0}" type="pres">
      <dgm:prSet presAssocID="{212D11C4-AEAB-4669-8D63-EB86840C3D18}" presName="rootText" presStyleLbl="node2" presStyleIdx="2" presStyleCnt="4">
        <dgm:presLayoutVars>
          <dgm:chPref val="3"/>
        </dgm:presLayoutVars>
      </dgm:prSet>
      <dgm:spPr/>
    </dgm:pt>
    <dgm:pt modelId="{1FD759A1-F85A-444E-A9FF-1F3B87B3A6D1}" type="pres">
      <dgm:prSet presAssocID="{212D11C4-AEAB-4669-8D63-EB86840C3D18}" presName="rootConnector" presStyleLbl="node2" presStyleIdx="2" presStyleCnt="4"/>
      <dgm:spPr/>
    </dgm:pt>
    <dgm:pt modelId="{646D2F3D-80DD-40B1-BACA-6B4D3C44E7A7}" type="pres">
      <dgm:prSet presAssocID="{212D11C4-AEAB-4669-8D63-EB86840C3D18}" presName="hierChild4" presStyleCnt="0"/>
      <dgm:spPr/>
    </dgm:pt>
    <dgm:pt modelId="{497A9FC6-CB23-4A32-8D57-4F21915075C3}" type="pres">
      <dgm:prSet presAssocID="{212D11C4-AEAB-4669-8D63-EB86840C3D18}" presName="hierChild5" presStyleCnt="0"/>
      <dgm:spPr/>
    </dgm:pt>
    <dgm:pt modelId="{F88193DB-226D-4BDE-8A85-499CB3666471}" type="pres">
      <dgm:prSet presAssocID="{932DE3D8-9311-4934-9D2C-D8A6E85F19F8}" presName="Name37" presStyleLbl="parChTrans1D2" presStyleIdx="3" presStyleCnt="4"/>
      <dgm:spPr/>
    </dgm:pt>
    <dgm:pt modelId="{458FFE3B-3506-4302-AFC6-0DBB15B8ABDB}" type="pres">
      <dgm:prSet presAssocID="{EC626428-9A1D-42BF-A943-9DA37968B836}" presName="hierRoot2" presStyleCnt="0">
        <dgm:presLayoutVars>
          <dgm:hierBranch val="init"/>
        </dgm:presLayoutVars>
      </dgm:prSet>
      <dgm:spPr/>
    </dgm:pt>
    <dgm:pt modelId="{2076F743-2741-487F-870B-52D96BDD24C2}" type="pres">
      <dgm:prSet presAssocID="{EC626428-9A1D-42BF-A943-9DA37968B836}" presName="rootComposite" presStyleCnt="0"/>
      <dgm:spPr/>
    </dgm:pt>
    <dgm:pt modelId="{6AB54791-D01B-465E-9C76-4ED0A5734A06}" type="pres">
      <dgm:prSet presAssocID="{EC626428-9A1D-42BF-A943-9DA37968B836}" presName="rootText" presStyleLbl="node2" presStyleIdx="3" presStyleCnt="4">
        <dgm:presLayoutVars>
          <dgm:chPref val="3"/>
        </dgm:presLayoutVars>
      </dgm:prSet>
      <dgm:spPr/>
    </dgm:pt>
    <dgm:pt modelId="{0CE139B2-2BFB-4601-A27A-A8D53DADADE0}" type="pres">
      <dgm:prSet presAssocID="{EC626428-9A1D-42BF-A943-9DA37968B836}" presName="rootConnector" presStyleLbl="node2" presStyleIdx="3" presStyleCnt="4"/>
      <dgm:spPr/>
    </dgm:pt>
    <dgm:pt modelId="{059F2CBD-CF0A-42A1-9FC4-CE5C7405861C}" type="pres">
      <dgm:prSet presAssocID="{EC626428-9A1D-42BF-A943-9DA37968B836}" presName="hierChild4" presStyleCnt="0"/>
      <dgm:spPr/>
    </dgm:pt>
    <dgm:pt modelId="{B8786ABE-D2AA-4FE2-B24C-194CBDC8AF74}" type="pres">
      <dgm:prSet presAssocID="{EC626428-9A1D-42BF-A943-9DA37968B836}" presName="hierChild5" presStyleCnt="0"/>
      <dgm:spPr/>
    </dgm:pt>
    <dgm:pt modelId="{5FB20912-331C-4F0C-82C1-A48C059D14DD}" type="pres">
      <dgm:prSet presAssocID="{DF441C56-FD0C-416D-8480-DD3C6868B442}" presName="hierChild3" presStyleCnt="0"/>
      <dgm:spPr/>
    </dgm:pt>
  </dgm:ptLst>
  <dgm:cxnLst>
    <dgm:cxn modelId="{9ACDE400-DBC3-4FC4-AE8C-7E6138D3EDA8}" type="presOf" srcId="{EC626428-9A1D-42BF-A943-9DA37968B836}" destId="{6AB54791-D01B-465E-9C76-4ED0A5734A06}" srcOrd="0" destOrd="0" presId="urn:microsoft.com/office/officeart/2005/8/layout/orgChart1"/>
    <dgm:cxn modelId="{87DE1A07-3F92-4A88-AE54-111CDDC2EE50}" type="presOf" srcId="{EC626428-9A1D-42BF-A943-9DA37968B836}" destId="{0CE139B2-2BFB-4601-A27A-A8D53DADADE0}" srcOrd="1" destOrd="0" presId="urn:microsoft.com/office/officeart/2005/8/layout/orgChart1"/>
    <dgm:cxn modelId="{74754724-0C07-491D-8888-F731CAC3F3BD}" type="presOf" srcId="{212D11C4-AEAB-4669-8D63-EB86840C3D18}" destId="{DA117C20-96D0-4954-A06F-427A836AE0B0}" srcOrd="0" destOrd="0" presId="urn:microsoft.com/office/officeart/2005/8/layout/orgChart1"/>
    <dgm:cxn modelId="{89FE2C31-8CC9-44A3-BFEE-ADA15ABECBF2}" type="presOf" srcId="{9DC19676-AAD4-4730-96FA-ACC3A541184D}" destId="{ACDDAFF8-E19F-4440-8008-F39631C734BB}" srcOrd="0" destOrd="0" presId="urn:microsoft.com/office/officeart/2005/8/layout/orgChart1"/>
    <dgm:cxn modelId="{9534455D-75E5-45CA-9A65-878641D3BC78}" srcId="{DF441C56-FD0C-416D-8480-DD3C6868B442}" destId="{C127843B-57DA-412D-83A4-AA75004485B5}" srcOrd="0" destOrd="0" parTransId="{BFC3D3B6-A12A-4E6F-A557-C7743AA7AAC8}" sibTransId="{37339E04-898E-4649-83BC-E317AB14F035}"/>
    <dgm:cxn modelId="{E6CA2242-778C-4B44-9714-30D75227F104}" type="presOf" srcId="{212D11C4-AEAB-4669-8D63-EB86840C3D18}" destId="{1FD759A1-F85A-444E-A9FF-1F3B87B3A6D1}" srcOrd="1" destOrd="0" presId="urn:microsoft.com/office/officeart/2005/8/layout/orgChart1"/>
    <dgm:cxn modelId="{5B23E263-30B2-480E-9DCC-3D16781F2420}" srcId="{DF441C56-FD0C-416D-8480-DD3C6868B442}" destId="{212D11C4-AEAB-4669-8D63-EB86840C3D18}" srcOrd="2" destOrd="0" parTransId="{9DC19676-AAD4-4730-96FA-ACC3A541184D}" sibTransId="{D0FEF80D-1139-4556-9AA3-2FA49CC5C643}"/>
    <dgm:cxn modelId="{B284CF44-E4CE-4AD6-A789-C7250DC8D046}" type="presOf" srcId="{DF441C56-FD0C-416D-8480-DD3C6868B442}" destId="{594CD2C2-EFA6-44E7-A19D-7151434EC531}" srcOrd="1" destOrd="0" presId="urn:microsoft.com/office/officeart/2005/8/layout/orgChart1"/>
    <dgm:cxn modelId="{F739196F-DFCC-49EC-A5A3-83CF13D08434}" type="presOf" srcId="{DF441C56-FD0C-416D-8480-DD3C6868B442}" destId="{847D85C2-2062-4BD2-89F0-5CC2E8A4029D}" srcOrd="0" destOrd="0" presId="urn:microsoft.com/office/officeart/2005/8/layout/orgChart1"/>
    <dgm:cxn modelId="{BEF36C51-F64F-4CB6-8F02-3E4AEBBFA033}" srcId="{DF441C56-FD0C-416D-8480-DD3C6868B442}" destId="{20E45B0D-8303-430B-A8F4-EEFD3603E921}" srcOrd="1" destOrd="0" parTransId="{C17CF0E2-F91D-4D75-A09B-348AEF113DC7}" sibTransId="{BF731A33-BDF2-4323-B6C1-A3B536178900}"/>
    <dgm:cxn modelId="{92B71F72-C2BF-4E16-A864-7C5573A9F9B2}" type="presOf" srcId="{C127843B-57DA-412D-83A4-AA75004485B5}" destId="{7148C139-62C2-453D-91CF-BA1F01396DB7}" srcOrd="0" destOrd="0" presId="urn:microsoft.com/office/officeart/2005/8/layout/orgChart1"/>
    <dgm:cxn modelId="{2F3EFA53-3A6A-4B59-AB54-B7F9BD9104C7}" srcId="{DF441C56-FD0C-416D-8480-DD3C6868B442}" destId="{EC626428-9A1D-42BF-A943-9DA37968B836}" srcOrd="3" destOrd="0" parTransId="{932DE3D8-9311-4934-9D2C-D8A6E85F19F8}" sibTransId="{A86D6D77-131C-475F-A1D1-47CF90AC3C80}"/>
    <dgm:cxn modelId="{7B4C9390-B38C-4C30-9B62-5497AB39F1BD}" type="presOf" srcId="{BFC3D3B6-A12A-4E6F-A557-C7743AA7AAC8}" destId="{6114D47E-73D2-4243-9DF3-D7808470614D}" srcOrd="0" destOrd="0" presId="urn:microsoft.com/office/officeart/2005/8/layout/orgChart1"/>
    <dgm:cxn modelId="{DC95E293-2C4C-4470-A477-A6EBF915D651}" type="presOf" srcId="{932DE3D8-9311-4934-9D2C-D8A6E85F19F8}" destId="{F88193DB-226D-4BDE-8A85-499CB3666471}" srcOrd="0" destOrd="0" presId="urn:microsoft.com/office/officeart/2005/8/layout/orgChart1"/>
    <dgm:cxn modelId="{2E052795-2FDB-4068-B674-2E86EBCAA207}" type="presOf" srcId="{C127843B-57DA-412D-83A4-AA75004485B5}" destId="{11DA9BCB-94DD-4E7A-B809-B76B76FCF177}" srcOrd="1" destOrd="0" presId="urn:microsoft.com/office/officeart/2005/8/layout/orgChart1"/>
    <dgm:cxn modelId="{0D55019F-EA02-4AC9-B25D-1078119A85DB}" srcId="{2FEFDBAF-C1AA-486B-B691-E3144F691D98}" destId="{DF441C56-FD0C-416D-8480-DD3C6868B442}" srcOrd="0" destOrd="0" parTransId="{AB6958F2-1C39-4E2E-B107-22673A111911}" sibTransId="{CBD1FFEC-8329-4D6A-8EA8-84706D6B596D}"/>
    <dgm:cxn modelId="{FA9D8AC6-54C5-446D-BB60-604702676086}" type="presOf" srcId="{2FEFDBAF-C1AA-486B-B691-E3144F691D98}" destId="{DDFBF167-4621-45AE-9514-C6D7E181DBAF}" srcOrd="0" destOrd="0" presId="urn:microsoft.com/office/officeart/2005/8/layout/orgChart1"/>
    <dgm:cxn modelId="{3F12ACCA-3E1B-495D-B170-C52D967DB740}" type="presOf" srcId="{C17CF0E2-F91D-4D75-A09B-348AEF113DC7}" destId="{80BF8648-E454-4001-A492-6B96C8F44352}" srcOrd="0" destOrd="0" presId="urn:microsoft.com/office/officeart/2005/8/layout/orgChart1"/>
    <dgm:cxn modelId="{5C6A3DE7-3CC8-4A60-AE4E-3D268433E61C}" type="presOf" srcId="{20E45B0D-8303-430B-A8F4-EEFD3603E921}" destId="{B8150704-2F95-41C3-8A4A-A9028F5D361C}" srcOrd="1" destOrd="0" presId="urn:microsoft.com/office/officeart/2005/8/layout/orgChart1"/>
    <dgm:cxn modelId="{45DD8CEF-88CF-4373-9503-2BE893C3BEB6}" type="presOf" srcId="{20E45B0D-8303-430B-A8F4-EEFD3603E921}" destId="{73649B69-6EB9-40C3-AE8D-4DA9741DB62E}" srcOrd="0" destOrd="0" presId="urn:microsoft.com/office/officeart/2005/8/layout/orgChart1"/>
    <dgm:cxn modelId="{127C0AA7-5DF1-488A-AADB-C8AB2AC25AC7}" type="presParOf" srcId="{DDFBF167-4621-45AE-9514-C6D7E181DBAF}" destId="{8A1FB90C-04C4-4198-927F-903B158CE35A}" srcOrd="0" destOrd="0" presId="urn:microsoft.com/office/officeart/2005/8/layout/orgChart1"/>
    <dgm:cxn modelId="{F0D32C3A-766B-41F7-8EF9-C323BE9611E1}" type="presParOf" srcId="{8A1FB90C-04C4-4198-927F-903B158CE35A}" destId="{93AF923A-F5FE-4C34-AE31-B35D38BBA2EF}" srcOrd="0" destOrd="0" presId="urn:microsoft.com/office/officeart/2005/8/layout/orgChart1"/>
    <dgm:cxn modelId="{60E66C4B-ECB5-4826-A3DF-19E173E4696A}" type="presParOf" srcId="{93AF923A-F5FE-4C34-AE31-B35D38BBA2EF}" destId="{847D85C2-2062-4BD2-89F0-5CC2E8A4029D}" srcOrd="0" destOrd="0" presId="urn:microsoft.com/office/officeart/2005/8/layout/orgChart1"/>
    <dgm:cxn modelId="{53AD7977-58D6-4FDF-BE1C-B9C6A57C0954}" type="presParOf" srcId="{93AF923A-F5FE-4C34-AE31-B35D38BBA2EF}" destId="{594CD2C2-EFA6-44E7-A19D-7151434EC531}" srcOrd="1" destOrd="0" presId="urn:microsoft.com/office/officeart/2005/8/layout/orgChart1"/>
    <dgm:cxn modelId="{605A8B29-5E3D-4119-B436-77D2207DC0C0}" type="presParOf" srcId="{8A1FB90C-04C4-4198-927F-903B158CE35A}" destId="{32A0CF81-4817-449E-B42B-4D077AA13AA9}" srcOrd="1" destOrd="0" presId="urn:microsoft.com/office/officeart/2005/8/layout/orgChart1"/>
    <dgm:cxn modelId="{EC6BFDF5-C9CE-42EA-A80A-D35285B8ADE0}" type="presParOf" srcId="{32A0CF81-4817-449E-B42B-4D077AA13AA9}" destId="{6114D47E-73D2-4243-9DF3-D7808470614D}" srcOrd="0" destOrd="0" presId="urn:microsoft.com/office/officeart/2005/8/layout/orgChart1"/>
    <dgm:cxn modelId="{21273BD2-9DBA-4E12-BB55-E886015A177B}" type="presParOf" srcId="{32A0CF81-4817-449E-B42B-4D077AA13AA9}" destId="{FDF3A30E-066C-46BC-8118-5619CFCB25DA}" srcOrd="1" destOrd="0" presId="urn:microsoft.com/office/officeart/2005/8/layout/orgChart1"/>
    <dgm:cxn modelId="{56D7C1E9-4D27-4EA3-A0E0-48ECB20C6333}" type="presParOf" srcId="{FDF3A30E-066C-46BC-8118-5619CFCB25DA}" destId="{AB23EFE6-DF36-4FC2-BAA0-02E37843D848}" srcOrd="0" destOrd="0" presId="urn:microsoft.com/office/officeart/2005/8/layout/orgChart1"/>
    <dgm:cxn modelId="{39AD69D9-F289-4512-A756-F65580A039C3}" type="presParOf" srcId="{AB23EFE6-DF36-4FC2-BAA0-02E37843D848}" destId="{7148C139-62C2-453D-91CF-BA1F01396DB7}" srcOrd="0" destOrd="0" presId="urn:microsoft.com/office/officeart/2005/8/layout/orgChart1"/>
    <dgm:cxn modelId="{48AB0200-C585-47A0-880A-EC79EF90C0DB}" type="presParOf" srcId="{AB23EFE6-DF36-4FC2-BAA0-02E37843D848}" destId="{11DA9BCB-94DD-4E7A-B809-B76B76FCF177}" srcOrd="1" destOrd="0" presId="urn:microsoft.com/office/officeart/2005/8/layout/orgChart1"/>
    <dgm:cxn modelId="{81EC645D-16A2-4FC5-BCA4-6E335FB27B86}" type="presParOf" srcId="{FDF3A30E-066C-46BC-8118-5619CFCB25DA}" destId="{BA810DEA-8926-4DB4-B542-FD65F6B6DB07}" srcOrd="1" destOrd="0" presId="urn:microsoft.com/office/officeart/2005/8/layout/orgChart1"/>
    <dgm:cxn modelId="{1302A1B0-9CDF-4FF0-B147-16BEF7032262}" type="presParOf" srcId="{FDF3A30E-066C-46BC-8118-5619CFCB25DA}" destId="{0B06C29D-AA69-485A-AEE9-5798365ACD2A}" srcOrd="2" destOrd="0" presId="urn:microsoft.com/office/officeart/2005/8/layout/orgChart1"/>
    <dgm:cxn modelId="{694940BC-0A63-4CC6-9D8A-AF912E3866E2}" type="presParOf" srcId="{32A0CF81-4817-449E-B42B-4D077AA13AA9}" destId="{80BF8648-E454-4001-A492-6B96C8F44352}" srcOrd="2" destOrd="0" presId="urn:microsoft.com/office/officeart/2005/8/layout/orgChart1"/>
    <dgm:cxn modelId="{E0D582B7-D8CD-4469-9761-E89F49DADEEB}" type="presParOf" srcId="{32A0CF81-4817-449E-B42B-4D077AA13AA9}" destId="{64760E54-471D-45C2-A1F4-84278EDEE3B8}" srcOrd="3" destOrd="0" presId="urn:microsoft.com/office/officeart/2005/8/layout/orgChart1"/>
    <dgm:cxn modelId="{D930A1D9-4A9F-40BE-A564-C50E5D692456}" type="presParOf" srcId="{64760E54-471D-45C2-A1F4-84278EDEE3B8}" destId="{6DBBFA7B-D70C-48DD-B2F2-D5D684B96269}" srcOrd="0" destOrd="0" presId="urn:microsoft.com/office/officeart/2005/8/layout/orgChart1"/>
    <dgm:cxn modelId="{175C3AAD-55B1-4A0C-8099-430355494C7E}" type="presParOf" srcId="{6DBBFA7B-D70C-48DD-B2F2-D5D684B96269}" destId="{73649B69-6EB9-40C3-AE8D-4DA9741DB62E}" srcOrd="0" destOrd="0" presId="urn:microsoft.com/office/officeart/2005/8/layout/orgChart1"/>
    <dgm:cxn modelId="{787B9CB4-0513-4EA9-B46A-BB6E5D26A4AA}" type="presParOf" srcId="{6DBBFA7B-D70C-48DD-B2F2-D5D684B96269}" destId="{B8150704-2F95-41C3-8A4A-A9028F5D361C}" srcOrd="1" destOrd="0" presId="urn:microsoft.com/office/officeart/2005/8/layout/orgChart1"/>
    <dgm:cxn modelId="{6683E01A-CAD9-4F8B-AAE8-CE76930639FE}" type="presParOf" srcId="{64760E54-471D-45C2-A1F4-84278EDEE3B8}" destId="{5BEE0466-934D-4F3C-B774-3DE432E6BB24}" srcOrd="1" destOrd="0" presId="urn:microsoft.com/office/officeart/2005/8/layout/orgChart1"/>
    <dgm:cxn modelId="{82B92897-147A-47B6-8243-BCDC77B31FF5}" type="presParOf" srcId="{64760E54-471D-45C2-A1F4-84278EDEE3B8}" destId="{9781A0D2-E9BD-442F-A8C9-10368EDF0F77}" srcOrd="2" destOrd="0" presId="urn:microsoft.com/office/officeart/2005/8/layout/orgChart1"/>
    <dgm:cxn modelId="{93949364-2263-45BD-965C-F4C8D170F136}" type="presParOf" srcId="{32A0CF81-4817-449E-B42B-4D077AA13AA9}" destId="{ACDDAFF8-E19F-4440-8008-F39631C734BB}" srcOrd="4" destOrd="0" presId="urn:microsoft.com/office/officeart/2005/8/layout/orgChart1"/>
    <dgm:cxn modelId="{DC3AA766-EE01-40C3-AFEE-E987C182B0B5}" type="presParOf" srcId="{32A0CF81-4817-449E-B42B-4D077AA13AA9}" destId="{AE02432C-664A-4041-BA26-EC27DFCE5319}" srcOrd="5" destOrd="0" presId="urn:microsoft.com/office/officeart/2005/8/layout/orgChart1"/>
    <dgm:cxn modelId="{800F8712-F408-4436-9026-BB558DF3D079}" type="presParOf" srcId="{AE02432C-664A-4041-BA26-EC27DFCE5319}" destId="{3B9F0385-56AD-4A1F-894C-E08476750597}" srcOrd="0" destOrd="0" presId="urn:microsoft.com/office/officeart/2005/8/layout/orgChart1"/>
    <dgm:cxn modelId="{47EB65B6-4232-459B-81AB-85FA8CC86D1D}" type="presParOf" srcId="{3B9F0385-56AD-4A1F-894C-E08476750597}" destId="{DA117C20-96D0-4954-A06F-427A836AE0B0}" srcOrd="0" destOrd="0" presId="urn:microsoft.com/office/officeart/2005/8/layout/orgChart1"/>
    <dgm:cxn modelId="{B5701285-7668-4016-815A-D536C67DE751}" type="presParOf" srcId="{3B9F0385-56AD-4A1F-894C-E08476750597}" destId="{1FD759A1-F85A-444E-A9FF-1F3B87B3A6D1}" srcOrd="1" destOrd="0" presId="urn:microsoft.com/office/officeart/2005/8/layout/orgChart1"/>
    <dgm:cxn modelId="{489E4D2C-B7FE-488A-B8BD-DE7A8A95F43A}" type="presParOf" srcId="{AE02432C-664A-4041-BA26-EC27DFCE5319}" destId="{646D2F3D-80DD-40B1-BACA-6B4D3C44E7A7}" srcOrd="1" destOrd="0" presId="urn:microsoft.com/office/officeart/2005/8/layout/orgChart1"/>
    <dgm:cxn modelId="{C7501C02-ABF1-4CA9-AB10-0E7C5DAF8F85}" type="presParOf" srcId="{AE02432C-664A-4041-BA26-EC27DFCE5319}" destId="{497A9FC6-CB23-4A32-8D57-4F21915075C3}" srcOrd="2" destOrd="0" presId="urn:microsoft.com/office/officeart/2005/8/layout/orgChart1"/>
    <dgm:cxn modelId="{50BB4FF6-C613-4173-BB9D-6A2D00179633}" type="presParOf" srcId="{32A0CF81-4817-449E-B42B-4D077AA13AA9}" destId="{F88193DB-226D-4BDE-8A85-499CB3666471}" srcOrd="6" destOrd="0" presId="urn:microsoft.com/office/officeart/2005/8/layout/orgChart1"/>
    <dgm:cxn modelId="{6964AFE5-D612-452F-A625-ABAD360DF8E3}" type="presParOf" srcId="{32A0CF81-4817-449E-B42B-4D077AA13AA9}" destId="{458FFE3B-3506-4302-AFC6-0DBB15B8ABDB}" srcOrd="7" destOrd="0" presId="urn:microsoft.com/office/officeart/2005/8/layout/orgChart1"/>
    <dgm:cxn modelId="{B1EEC6F8-20DF-4FD3-93C6-18EE59DF3CE5}" type="presParOf" srcId="{458FFE3B-3506-4302-AFC6-0DBB15B8ABDB}" destId="{2076F743-2741-487F-870B-52D96BDD24C2}" srcOrd="0" destOrd="0" presId="urn:microsoft.com/office/officeart/2005/8/layout/orgChart1"/>
    <dgm:cxn modelId="{CC3A9037-1D22-4384-9E4E-9EB1C84130EC}" type="presParOf" srcId="{2076F743-2741-487F-870B-52D96BDD24C2}" destId="{6AB54791-D01B-465E-9C76-4ED0A5734A06}" srcOrd="0" destOrd="0" presId="urn:microsoft.com/office/officeart/2005/8/layout/orgChart1"/>
    <dgm:cxn modelId="{D6377206-7E64-4C0A-8720-BAC498104E76}" type="presParOf" srcId="{2076F743-2741-487F-870B-52D96BDD24C2}" destId="{0CE139B2-2BFB-4601-A27A-A8D53DADADE0}" srcOrd="1" destOrd="0" presId="urn:microsoft.com/office/officeart/2005/8/layout/orgChart1"/>
    <dgm:cxn modelId="{E76BF363-7AE7-4929-AAFD-D32827B36D6C}" type="presParOf" srcId="{458FFE3B-3506-4302-AFC6-0DBB15B8ABDB}" destId="{059F2CBD-CF0A-42A1-9FC4-CE5C7405861C}" srcOrd="1" destOrd="0" presId="urn:microsoft.com/office/officeart/2005/8/layout/orgChart1"/>
    <dgm:cxn modelId="{032C78C0-73B2-48A2-934C-B7818E438357}" type="presParOf" srcId="{458FFE3B-3506-4302-AFC6-0DBB15B8ABDB}" destId="{B8786ABE-D2AA-4FE2-B24C-194CBDC8AF74}" srcOrd="2" destOrd="0" presId="urn:microsoft.com/office/officeart/2005/8/layout/orgChart1"/>
    <dgm:cxn modelId="{FAFB7C14-7EBF-4B32-A93A-A02C5E8AB5E2}" type="presParOf" srcId="{8A1FB90C-04C4-4198-927F-903B158CE35A}" destId="{5FB20912-331C-4F0C-82C1-A48C059D14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AD2767-5F79-4B8D-B751-A7BE9C5303D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FD33129-37B6-4BF3-B922-3D2C23760C49}">
      <dgm:prSet phldrT="[Tekst]"/>
      <dgm:spPr/>
      <dgm:t>
        <a:bodyPr/>
        <a:lstStyle/>
        <a:p>
          <a:r>
            <a:rPr lang="pl-PL" dirty="0"/>
            <a:t>Rak jądra</a:t>
          </a:r>
        </a:p>
      </dgm:t>
    </dgm:pt>
    <dgm:pt modelId="{AB4FC9D2-AD94-4D26-835C-47FCC871FEE2}" type="parTrans" cxnId="{BF402661-91C4-4731-9017-A08631ED08EE}">
      <dgm:prSet/>
      <dgm:spPr/>
      <dgm:t>
        <a:bodyPr/>
        <a:lstStyle/>
        <a:p>
          <a:endParaRPr lang="pl-PL"/>
        </a:p>
      </dgm:t>
    </dgm:pt>
    <dgm:pt modelId="{06CD750C-0E22-4862-89FC-4FF908B5A911}" type="sibTrans" cxnId="{BF402661-91C4-4731-9017-A08631ED08EE}">
      <dgm:prSet/>
      <dgm:spPr/>
      <dgm:t>
        <a:bodyPr/>
        <a:lstStyle/>
        <a:p>
          <a:endParaRPr lang="pl-PL"/>
        </a:p>
      </dgm:t>
    </dgm:pt>
    <dgm:pt modelId="{0768A581-3289-49BC-A73B-C254B2A60ECF}">
      <dgm:prSet phldrT="[Tekst]"/>
      <dgm:spPr/>
      <dgm:t>
        <a:bodyPr/>
        <a:lstStyle/>
        <a:p>
          <a:r>
            <a:rPr lang="pl-PL" dirty="0"/>
            <a:t>Cisplatyna</a:t>
          </a:r>
        </a:p>
      </dgm:t>
    </dgm:pt>
    <dgm:pt modelId="{67527797-342A-4888-9F5E-5C7953A770D6}" type="parTrans" cxnId="{1D5729B8-53DE-4239-B792-059C3B0A4839}">
      <dgm:prSet/>
      <dgm:spPr/>
      <dgm:t>
        <a:bodyPr/>
        <a:lstStyle/>
        <a:p>
          <a:endParaRPr lang="pl-PL"/>
        </a:p>
      </dgm:t>
    </dgm:pt>
    <dgm:pt modelId="{09A88DDB-7FC0-4DAF-9292-FC62B99B1CB2}" type="sibTrans" cxnId="{1D5729B8-53DE-4239-B792-059C3B0A4839}">
      <dgm:prSet/>
      <dgm:spPr/>
      <dgm:t>
        <a:bodyPr/>
        <a:lstStyle/>
        <a:p>
          <a:endParaRPr lang="pl-PL"/>
        </a:p>
      </dgm:t>
    </dgm:pt>
    <dgm:pt modelId="{A223D6FE-CA4E-4654-99B7-4C513921C425}">
      <dgm:prSet phldrT="[Tekst]"/>
      <dgm:spPr/>
      <dgm:t>
        <a:bodyPr/>
        <a:lstStyle/>
        <a:p>
          <a:r>
            <a:rPr lang="pl-PL" dirty="0"/>
            <a:t>100 mg/m2</a:t>
          </a:r>
        </a:p>
      </dgm:t>
    </dgm:pt>
    <dgm:pt modelId="{6C1C56B1-A9D7-403B-BE0C-A0016C173FFC}" type="parTrans" cxnId="{29A4D393-233A-40A7-89A5-F6E39695E874}">
      <dgm:prSet/>
      <dgm:spPr/>
      <dgm:t>
        <a:bodyPr/>
        <a:lstStyle/>
        <a:p>
          <a:endParaRPr lang="pl-PL"/>
        </a:p>
      </dgm:t>
    </dgm:pt>
    <dgm:pt modelId="{DD105719-FBB8-483D-81D0-BAAAC0848253}" type="sibTrans" cxnId="{29A4D393-233A-40A7-89A5-F6E39695E874}">
      <dgm:prSet/>
      <dgm:spPr/>
      <dgm:t>
        <a:bodyPr/>
        <a:lstStyle/>
        <a:p>
          <a:endParaRPr lang="pl-PL"/>
        </a:p>
      </dgm:t>
    </dgm:pt>
    <dgm:pt modelId="{17CA7902-FD1B-48CC-B202-532E135E9085}">
      <dgm:prSet phldrT="[Tekst]"/>
      <dgm:spPr/>
      <dgm:t>
        <a:bodyPr/>
        <a:lstStyle/>
        <a:p>
          <a:r>
            <a:rPr lang="pl-PL" dirty="0"/>
            <a:t>Karboplatyna</a:t>
          </a:r>
        </a:p>
      </dgm:t>
    </dgm:pt>
    <dgm:pt modelId="{41423516-E859-4B71-95E7-528A76EADC1D}" type="parTrans" cxnId="{4C680808-A68B-4C75-AE58-76E99335B814}">
      <dgm:prSet/>
      <dgm:spPr/>
      <dgm:t>
        <a:bodyPr/>
        <a:lstStyle/>
        <a:p>
          <a:endParaRPr lang="pl-PL"/>
        </a:p>
      </dgm:t>
    </dgm:pt>
    <dgm:pt modelId="{ACEA6CD6-FD26-426C-AE7B-C1211055A3B7}" type="sibTrans" cxnId="{4C680808-A68B-4C75-AE58-76E99335B814}">
      <dgm:prSet/>
      <dgm:spPr/>
      <dgm:t>
        <a:bodyPr/>
        <a:lstStyle/>
        <a:p>
          <a:endParaRPr lang="pl-PL"/>
        </a:p>
      </dgm:t>
    </dgm:pt>
    <dgm:pt modelId="{3AD67C27-982C-4F4D-B687-88852BB6DA39}">
      <dgm:prSet phldrT="[Tekst]"/>
      <dgm:spPr/>
      <dgm:t>
        <a:bodyPr/>
        <a:lstStyle/>
        <a:p>
          <a:r>
            <a:rPr lang="pl-PL" dirty="0"/>
            <a:t>AUC 7 (ok 800 mg) </a:t>
          </a:r>
        </a:p>
      </dgm:t>
    </dgm:pt>
    <dgm:pt modelId="{E9FABC3F-3075-4EA9-8EFE-A6B36C960474}" type="parTrans" cxnId="{8B94A47E-1169-47F7-AC63-8DFA13130C37}">
      <dgm:prSet/>
      <dgm:spPr/>
      <dgm:t>
        <a:bodyPr/>
        <a:lstStyle/>
        <a:p>
          <a:endParaRPr lang="pl-PL"/>
        </a:p>
      </dgm:t>
    </dgm:pt>
    <dgm:pt modelId="{DC27C7E3-CB29-4C4D-A71D-20DDFDDB0B43}" type="sibTrans" cxnId="{8B94A47E-1169-47F7-AC63-8DFA13130C37}">
      <dgm:prSet/>
      <dgm:spPr/>
      <dgm:t>
        <a:bodyPr/>
        <a:lstStyle/>
        <a:p>
          <a:endParaRPr lang="pl-PL"/>
        </a:p>
      </dgm:t>
    </dgm:pt>
    <dgm:pt modelId="{581770D3-1E79-4D25-AD7C-E878CFDD9D7B}">
      <dgm:prSet phldrT="[Tekst]"/>
      <dgm:spPr/>
      <dgm:t>
        <a:bodyPr/>
        <a:lstStyle/>
        <a:p>
          <a:r>
            <a:rPr lang="pl-PL" dirty="0"/>
            <a:t>Rozpoznanie</a:t>
          </a:r>
        </a:p>
      </dgm:t>
    </dgm:pt>
    <dgm:pt modelId="{94763ED8-1A67-4C65-A254-F2187DA27EBE}" type="parTrans" cxnId="{124FBB3E-5904-411B-AC24-F44C3CD6768B}">
      <dgm:prSet/>
      <dgm:spPr/>
      <dgm:t>
        <a:bodyPr/>
        <a:lstStyle/>
        <a:p>
          <a:endParaRPr lang="pl-PL"/>
        </a:p>
      </dgm:t>
    </dgm:pt>
    <dgm:pt modelId="{D72C76F2-2AC3-422B-856D-F09CC9B2DD51}" type="sibTrans" cxnId="{124FBB3E-5904-411B-AC24-F44C3CD6768B}">
      <dgm:prSet/>
      <dgm:spPr/>
      <dgm:t>
        <a:bodyPr/>
        <a:lstStyle/>
        <a:p>
          <a:endParaRPr lang="pl-PL"/>
        </a:p>
      </dgm:t>
    </dgm:pt>
    <dgm:pt modelId="{7F40C6C8-F3F5-44D8-AE44-0A5BECC0C395}">
      <dgm:prSet phldrT="[Tekst]"/>
      <dgm:spPr/>
      <dgm:t>
        <a:bodyPr/>
        <a:lstStyle/>
        <a:p>
          <a:r>
            <a:rPr lang="pl-PL" dirty="0"/>
            <a:t>Leki</a:t>
          </a:r>
        </a:p>
      </dgm:t>
    </dgm:pt>
    <dgm:pt modelId="{E27E3DB0-52FB-4B3D-8027-807C4495096D}" type="parTrans" cxnId="{53D76C24-D28E-4ADB-B770-A76296C301E3}">
      <dgm:prSet/>
      <dgm:spPr/>
      <dgm:t>
        <a:bodyPr/>
        <a:lstStyle/>
        <a:p>
          <a:endParaRPr lang="pl-PL"/>
        </a:p>
      </dgm:t>
    </dgm:pt>
    <dgm:pt modelId="{D19D0C57-6F2F-4A29-AB42-187DA52582AA}" type="sibTrans" cxnId="{53D76C24-D28E-4ADB-B770-A76296C301E3}">
      <dgm:prSet/>
      <dgm:spPr/>
      <dgm:t>
        <a:bodyPr/>
        <a:lstStyle/>
        <a:p>
          <a:endParaRPr lang="pl-PL"/>
        </a:p>
      </dgm:t>
    </dgm:pt>
    <dgm:pt modelId="{A766E36B-8E4B-4A89-9096-B53F69FE86DB}">
      <dgm:prSet phldrT="[Tekst]"/>
      <dgm:spPr/>
      <dgm:t>
        <a:bodyPr/>
        <a:lstStyle/>
        <a:p>
          <a:r>
            <a:rPr lang="pl-PL" dirty="0"/>
            <a:t>Dawka</a:t>
          </a:r>
        </a:p>
      </dgm:t>
    </dgm:pt>
    <dgm:pt modelId="{753D396D-BA55-475E-98D1-A40AEE43C538}" type="parTrans" cxnId="{158AB8E3-DD5A-43BE-AC32-8951E4330037}">
      <dgm:prSet/>
      <dgm:spPr/>
      <dgm:t>
        <a:bodyPr/>
        <a:lstStyle/>
        <a:p>
          <a:endParaRPr lang="pl-PL"/>
        </a:p>
      </dgm:t>
    </dgm:pt>
    <dgm:pt modelId="{756C7039-D90D-4977-9FD7-82711CDDE593}" type="sibTrans" cxnId="{158AB8E3-DD5A-43BE-AC32-8951E4330037}">
      <dgm:prSet/>
      <dgm:spPr/>
      <dgm:t>
        <a:bodyPr/>
        <a:lstStyle/>
        <a:p>
          <a:endParaRPr lang="pl-PL"/>
        </a:p>
      </dgm:t>
    </dgm:pt>
    <dgm:pt modelId="{89F78CA0-49F6-466B-AEEA-E054EB92C851}">
      <dgm:prSet/>
      <dgm:spPr/>
      <dgm:t>
        <a:bodyPr/>
        <a:lstStyle/>
        <a:p>
          <a:r>
            <a:rPr lang="pl-PL" dirty="0"/>
            <a:t>HD Karboplatyna</a:t>
          </a:r>
        </a:p>
      </dgm:t>
    </dgm:pt>
    <dgm:pt modelId="{14D68934-CF35-4929-9C7F-AF9B0AD87C6F}" type="parTrans" cxnId="{1C591795-CCA5-4532-AAD3-8C069BA06231}">
      <dgm:prSet/>
      <dgm:spPr/>
    </dgm:pt>
    <dgm:pt modelId="{27F7F689-A6F5-4274-B4EE-26B31B5F4BAC}" type="sibTrans" cxnId="{1C591795-CCA5-4532-AAD3-8C069BA06231}">
      <dgm:prSet/>
      <dgm:spPr/>
    </dgm:pt>
    <dgm:pt modelId="{339FC01C-1446-4AC2-B942-69C790EBF526}">
      <dgm:prSet/>
      <dgm:spPr/>
      <dgm:t>
        <a:bodyPr/>
        <a:lstStyle/>
        <a:p>
          <a:r>
            <a:rPr lang="pl-PL" dirty="0"/>
            <a:t>Ok 2400 mg</a:t>
          </a:r>
        </a:p>
      </dgm:t>
    </dgm:pt>
    <dgm:pt modelId="{AAD55D4D-3EA3-408C-8671-9932849D281F}" type="parTrans" cxnId="{D96B7FC4-F466-4C28-BB7B-43633463A33F}">
      <dgm:prSet/>
      <dgm:spPr/>
    </dgm:pt>
    <dgm:pt modelId="{C80139EC-B32A-4136-8209-D4D506A76532}" type="sibTrans" cxnId="{D96B7FC4-F466-4C28-BB7B-43633463A33F}">
      <dgm:prSet/>
      <dgm:spPr/>
    </dgm:pt>
    <dgm:pt modelId="{C6E2ED33-7D2D-4332-9E4B-C24AED3F31B9}" type="pres">
      <dgm:prSet presAssocID="{B1AD2767-5F79-4B8D-B751-A7BE9C5303D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CE6E891-6FF0-4F12-8C50-BAC7FC902946}" type="pres">
      <dgm:prSet presAssocID="{B1AD2767-5F79-4B8D-B751-A7BE9C5303D2}" presName="hierFlow" presStyleCnt="0"/>
      <dgm:spPr/>
    </dgm:pt>
    <dgm:pt modelId="{084F64A8-F8C6-4BD1-B9C6-909E420DCA6F}" type="pres">
      <dgm:prSet presAssocID="{B1AD2767-5F79-4B8D-B751-A7BE9C5303D2}" presName="firstBuf" presStyleCnt="0"/>
      <dgm:spPr/>
    </dgm:pt>
    <dgm:pt modelId="{A06FDBB1-EFB3-4F14-8568-8A749C8E2464}" type="pres">
      <dgm:prSet presAssocID="{B1AD2767-5F79-4B8D-B751-A7BE9C5303D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5BD8510-4152-45EE-B92D-ADF9E5C86617}" type="pres">
      <dgm:prSet presAssocID="{7FD33129-37B6-4BF3-B922-3D2C23760C49}" presName="Name14" presStyleCnt="0"/>
      <dgm:spPr/>
    </dgm:pt>
    <dgm:pt modelId="{BC2F0210-3516-4CA0-9F35-D9BD34BCCF07}" type="pres">
      <dgm:prSet presAssocID="{7FD33129-37B6-4BF3-B922-3D2C23760C49}" presName="level1Shape" presStyleLbl="node0" presStyleIdx="0" presStyleCnt="1">
        <dgm:presLayoutVars>
          <dgm:chPref val="3"/>
        </dgm:presLayoutVars>
      </dgm:prSet>
      <dgm:spPr/>
    </dgm:pt>
    <dgm:pt modelId="{D6B5EC2B-B034-4401-B986-EC129989844E}" type="pres">
      <dgm:prSet presAssocID="{7FD33129-37B6-4BF3-B922-3D2C23760C49}" presName="hierChild2" presStyleCnt="0"/>
      <dgm:spPr/>
    </dgm:pt>
    <dgm:pt modelId="{FB38DA15-25BC-46D8-8892-89F873C177A1}" type="pres">
      <dgm:prSet presAssocID="{67527797-342A-4888-9F5E-5C7953A770D6}" presName="Name19" presStyleLbl="parChTrans1D2" presStyleIdx="0" presStyleCnt="3"/>
      <dgm:spPr/>
    </dgm:pt>
    <dgm:pt modelId="{091483C4-356C-4E10-8907-420FC618567E}" type="pres">
      <dgm:prSet presAssocID="{0768A581-3289-49BC-A73B-C254B2A60ECF}" presName="Name21" presStyleCnt="0"/>
      <dgm:spPr/>
    </dgm:pt>
    <dgm:pt modelId="{11D18EED-EE6B-4244-AF5D-1FCDDB0AD86A}" type="pres">
      <dgm:prSet presAssocID="{0768A581-3289-49BC-A73B-C254B2A60ECF}" presName="level2Shape" presStyleLbl="node2" presStyleIdx="0" presStyleCnt="3"/>
      <dgm:spPr/>
    </dgm:pt>
    <dgm:pt modelId="{D85F1A25-D4BF-4ADF-B1C4-C3163B916470}" type="pres">
      <dgm:prSet presAssocID="{0768A581-3289-49BC-A73B-C254B2A60ECF}" presName="hierChild3" presStyleCnt="0"/>
      <dgm:spPr/>
    </dgm:pt>
    <dgm:pt modelId="{073F4445-B551-48CB-A0EC-4384E65EF265}" type="pres">
      <dgm:prSet presAssocID="{6C1C56B1-A9D7-403B-BE0C-A0016C173FFC}" presName="Name19" presStyleLbl="parChTrans1D3" presStyleIdx="0" presStyleCnt="3"/>
      <dgm:spPr/>
    </dgm:pt>
    <dgm:pt modelId="{84D96CFA-A998-4DB1-AB60-0A81A1DC53DD}" type="pres">
      <dgm:prSet presAssocID="{A223D6FE-CA4E-4654-99B7-4C513921C425}" presName="Name21" presStyleCnt="0"/>
      <dgm:spPr/>
    </dgm:pt>
    <dgm:pt modelId="{C7031302-F39C-4482-B7A6-38BB759EB449}" type="pres">
      <dgm:prSet presAssocID="{A223D6FE-CA4E-4654-99B7-4C513921C425}" presName="level2Shape" presStyleLbl="node3" presStyleIdx="0" presStyleCnt="3"/>
      <dgm:spPr/>
    </dgm:pt>
    <dgm:pt modelId="{E9A86B4A-16B2-4A93-A33C-AB1A132F7AAE}" type="pres">
      <dgm:prSet presAssocID="{A223D6FE-CA4E-4654-99B7-4C513921C425}" presName="hierChild3" presStyleCnt="0"/>
      <dgm:spPr/>
    </dgm:pt>
    <dgm:pt modelId="{0C22522F-AE11-4C32-9382-DE15750A81CA}" type="pres">
      <dgm:prSet presAssocID="{41423516-E859-4B71-95E7-528A76EADC1D}" presName="Name19" presStyleLbl="parChTrans1D2" presStyleIdx="1" presStyleCnt="3"/>
      <dgm:spPr/>
    </dgm:pt>
    <dgm:pt modelId="{8B9F5C4F-FDDC-4D8A-A77B-D38A8A80C47C}" type="pres">
      <dgm:prSet presAssocID="{17CA7902-FD1B-48CC-B202-532E135E9085}" presName="Name21" presStyleCnt="0"/>
      <dgm:spPr/>
    </dgm:pt>
    <dgm:pt modelId="{B870F3C9-0206-4EC0-9EAF-0FA468E290C8}" type="pres">
      <dgm:prSet presAssocID="{17CA7902-FD1B-48CC-B202-532E135E9085}" presName="level2Shape" presStyleLbl="node2" presStyleIdx="1" presStyleCnt="3"/>
      <dgm:spPr/>
    </dgm:pt>
    <dgm:pt modelId="{F1D7A4AD-C8FC-482B-AEE4-B3862C3DA7A5}" type="pres">
      <dgm:prSet presAssocID="{17CA7902-FD1B-48CC-B202-532E135E9085}" presName="hierChild3" presStyleCnt="0"/>
      <dgm:spPr/>
    </dgm:pt>
    <dgm:pt modelId="{9947E99B-85FB-49CD-9666-D39F279D2791}" type="pres">
      <dgm:prSet presAssocID="{E9FABC3F-3075-4EA9-8EFE-A6B36C960474}" presName="Name19" presStyleLbl="parChTrans1D3" presStyleIdx="1" presStyleCnt="3"/>
      <dgm:spPr/>
    </dgm:pt>
    <dgm:pt modelId="{21C50242-8087-41B7-B878-269663C251EC}" type="pres">
      <dgm:prSet presAssocID="{3AD67C27-982C-4F4D-B687-88852BB6DA39}" presName="Name21" presStyleCnt="0"/>
      <dgm:spPr/>
    </dgm:pt>
    <dgm:pt modelId="{2898C496-339F-469D-AB6E-279A77850E28}" type="pres">
      <dgm:prSet presAssocID="{3AD67C27-982C-4F4D-B687-88852BB6DA39}" presName="level2Shape" presStyleLbl="node3" presStyleIdx="1" presStyleCnt="3"/>
      <dgm:spPr/>
    </dgm:pt>
    <dgm:pt modelId="{EAD5A3E2-D3C5-4F39-9A5B-10F4F7643CD8}" type="pres">
      <dgm:prSet presAssocID="{3AD67C27-982C-4F4D-B687-88852BB6DA39}" presName="hierChild3" presStyleCnt="0"/>
      <dgm:spPr/>
    </dgm:pt>
    <dgm:pt modelId="{CAACAA52-FCE1-453A-9C11-2AE768894415}" type="pres">
      <dgm:prSet presAssocID="{14D68934-CF35-4929-9C7F-AF9B0AD87C6F}" presName="Name19" presStyleLbl="parChTrans1D2" presStyleIdx="2" presStyleCnt="3"/>
      <dgm:spPr/>
    </dgm:pt>
    <dgm:pt modelId="{6A3B8C39-2F9D-40A7-96C9-9B864B104939}" type="pres">
      <dgm:prSet presAssocID="{89F78CA0-49F6-466B-AEEA-E054EB92C851}" presName="Name21" presStyleCnt="0"/>
      <dgm:spPr/>
    </dgm:pt>
    <dgm:pt modelId="{3F699B73-9302-4C11-98CE-CF2CA02141D7}" type="pres">
      <dgm:prSet presAssocID="{89F78CA0-49F6-466B-AEEA-E054EB92C851}" presName="level2Shape" presStyleLbl="node2" presStyleIdx="2" presStyleCnt="3"/>
      <dgm:spPr/>
    </dgm:pt>
    <dgm:pt modelId="{39015264-CBBB-42E0-B2F1-D5AD8015851B}" type="pres">
      <dgm:prSet presAssocID="{89F78CA0-49F6-466B-AEEA-E054EB92C851}" presName="hierChild3" presStyleCnt="0"/>
      <dgm:spPr/>
    </dgm:pt>
    <dgm:pt modelId="{48A7BA82-4FE7-4529-9EF0-90F6C5A16AD6}" type="pres">
      <dgm:prSet presAssocID="{AAD55D4D-3EA3-408C-8671-9932849D281F}" presName="Name19" presStyleLbl="parChTrans1D3" presStyleIdx="2" presStyleCnt="3"/>
      <dgm:spPr/>
    </dgm:pt>
    <dgm:pt modelId="{763A6AE4-C628-4D8D-897D-7AD7A173C037}" type="pres">
      <dgm:prSet presAssocID="{339FC01C-1446-4AC2-B942-69C790EBF526}" presName="Name21" presStyleCnt="0"/>
      <dgm:spPr/>
    </dgm:pt>
    <dgm:pt modelId="{2CBE48BB-10FC-48FD-9038-E38C1E2164AD}" type="pres">
      <dgm:prSet presAssocID="{339FC01C-1446-4AC2-B942-69C790EBF526}" presName="level2Shape" presStyleLbl="node3" presStyleIdx="2" presStyleCnt="3"/>
      <dgm:spPr/>
    </dgm:pt>
    <dgm:pt modelId="{BCB5A1F3-9101-4528-A1AC-AE86D07CD081}" type="pres">
      <dgm:prSet presAssocID="{339FC01C-1446-4AC2-B942-69C790EBF526}" presName="hierChild3" presStyleCnt="0"/>
      <dgm:spPr/>
    </dgm:pt>
    <dgm:pt modelId="{8E9FF56F-D445-4A6C-8852-6740FAAA983D}" type="pres">
      <dgm:prSet presAssocID="{B1AD2767-5F79-4B8D-B751-A7BE9C5303D2}" presName="bgShapesFlow" presStyleCnt="0"/>
      <dgm:spPr/>
    </dgm:pt>
    <dgm:pt modelId="{0902E5BF-CD33-4142-A237-12815713AAC0}" type="pres">
      <dgm:prSet presAssocID="{581770D3-1E79-4D25-AD7C-E878CFDD9D7B}" presName="rectComp" presStyleCnt="0"/>
      <dgm:spPr/>
    </dgm:pt>
    <dgm:pt modelId="{B26F0F2C-CEDE-425B-815F-5C2561746C8D}" type="pres">
      <dgm:prSet presAssocID="{581770D3-1E79-4D25-AD7C-E878CFDD9D7B}" presName="bgRect" presStyleLbl="bgShp" presStyleIdx="0" presStyleCnt="3"/>
      <dgm:spPr/>
    </dgm:pt>
    <dgm:pt modelId="{93935CE8-5E03-4247-83BF-31DE8B19971A}" type="pres">
      <dgm:prSet presAssocID="{581770D3-1E79-4D25-AD7C-E878CFDD9D7B}" presName="bgRectTx" presStyleLbl="bgShp" presStyleIdx="0" presStyleCnt="3">
        <dgm:presLayoutVars>
          <dgm:bulletEnabled val="1"/>
        </dgm:presLayoutVars>
      </dgm:prSet>
      <dgm:spPr/>
    </dgm:pt>
    <dgm:pt modelId="{601FDBDF-F5D0-4D8B-B1C6-451554340956}" type="pres">
      <dgm:prSet presAssocID="{581770D3-1E79-4D25-AD7C-E878CFDD9D7B}" presName="spComp" presStyleCnt="0"/>
      <dgm:spPr/>
    </dgm:pt>
    <dgm:pt modelId="{A4AA830E-9181-4F83-A424-11681C0BFF61}" type="pres">
      <dgm:prSet presAssocID="{581770D3-1E79-4D25-AD7C-E878CFDD9D7B}" presName="vSp" presStyleCnt="0"/>
      <dgm:spPr/>
    </dgm:pt>
    <dgm:pt modelId="{40EAD453-9A40-4DFB-85AA-F295BCB8E5AB}" type="pres">
      <dgm:prSet presAssocID="{7F40C6C8-F3F5-44D8-AE44-0A5BECC0C395}" presName="rectComp" presStyleCnt="0"/>
      <dgm:spPr/>
    </dgm:pt>
    <dgm:pt modelId="{8E21DFD5-398E-40DD-89DE-49D5F3E51EC3}" type="pres">
      <dgm:prSet presAssocID="{7F40C6C8-F3F5-44D8-AE44-0A5BECC0C395}" presName="bgRect" presStyleLbl="bgShp" presStyleIdx="1" presStyleCnt="3"/>
      <dgm:spPr/>
    </dgm:pt>
    <dgm:pt modelId="{991DB2DD-2CF3-477A-8533-E6BDF7B4DA2B}" type="pres">
      <dgm:prSet presAssocID="{7F40C6C8-F3F5-44D8-AE44-0A5BECC0C395}" presName="bgRectTx" presStyleLbl="bgShp" presStyleIdx="1" presStyleCnt="3">
        <dgm:presLayoutVars>
          <dgm:bulletEnabled val="1"/>
        </dgm:presLayoutVars>
      </dgm:prSet>
      <dgm:spPr/>
    </dgm:pt>
    <dgm:pt modelId="{3249CB95-9580-40DF-8F76-006D745E093F}" type="pres">
      <dgm:prSet presAssocID="{7F40C6C8-F3F5-44D8-AE44-0A5BECC0C395}" presName="spComp" presStyleCnt="0"/>
      <dgm:spPr/>
    </dgm:pt>
    <dgm:pt modelId="{CE35A1E7-16D4-42D1-BD74-154BFF6836B2}" type="pres">
      <dgm:prSet presAssocID="{7F40C6C8-F3F5-44D8-AE44-0A5BECC0C395}" presName="vSp" presStyleCnt="0"/>
      <dgm:spPr/>
    </dgm:pt>
    <dgm:pt modelId="{D7F44715-2518-4D43-9A49-7B8EB717D894}" type="pres">
      <dgm:prSet presAssocID="{A766E36B-8E4B-4A89-9096-B53F69FE86DB}" presName="rectComp" presStyleCnt="0"/>
      <dgm:spPr/>
    </dgm:pt>
    <dgm:pt modelId="{F5080846-7957-489F-8F65-2D58B0A37DC9}" type="pres">
      <dgm:prSet presAssocID="{A766E36B-8E4B-4A89-9096-B53F69FE86DB}" presName="bgRect" presStyleLbl="bgShp" presStyleIdx="2" presStyleCnt="3"/>
      <dgm:spPr/>
    </dgm:pt>
    <dgm:pt modelId="{49AC48FB-B8E3-49B8-BF6A-1281F2309CBC}" type="pres">
      <dgm:prSet presAssocID="{A766E36B-8E4B-4A89-9096-B53F69FE86DB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C3798000-9011-422A-A6C1-CF52D2EB4FD8}" type="presOf" srcId="{14D68934-CF35-4929-9C7F-AF9B0AD87C6F}" destId="{CAACAA52-FCE1-453A-9C11-2AE768894415}" srcOrd="0" destOrd="0" presId="urn:microsoft.com/office/officeart/2005/8/layout/hierarchy6"/>
    <dgm:cxn modelId="{BC5B1005-FDD2-43F1-BD51-1869C5E80963}" type="presOf" srcId="{6C1C56B1-A9D7-403B-BE0C-A0016C173FFC}" destId="{073F4445-B551-48CB-A0EC-4384E65EF265}" srcOrd="0" destOrd="0" presId="urn:microsoft.com/office/officeart/2005/8/layout/hierarchy6"/>
    <dgm:cxn modelId="{4C680808-A68B-4C75-AE58-76E99335B814}" srcId="{7FD33129-37B6-4BF3-B922-3D2C23760C49}" destId="{17CA7902-FD1B-48CC-B202-532E135E9085}" srcOrd="1" destOrd="0" parTransId="{41423516-E859-4B71-95E7-528A76EADC1D}" sibTransId="{ACEA6CD6-FD26-426C-AE7B-C1211055A3B7}"/>
    <dgm:cxn modelId="{C7155B1B-750C-42A2-B612-8736C8ADCE38}" type="presOf" srcId="{3AD67C27-982C-4F4D-B687-88852BB6DA39}" destId="{2898C496-339F-469D-AB6E-279A77850E28}" srcOrd="0" destOrd="0" presId="urn:microsoft.com/office/officeart/2005/8/layout/hierarchy6"/>
    <dgm:cxn modelId="{A1445523-91A0-4113-91D3-57F06F8623C6}" type="presOf" srcId="{581770D3-1E79-4D25-AD7C-E878CFDD9D7B}" destId="{B26F0F2C-CEDE-425B-815F-5C2561746C8D}" srcOrd="0" destOrd="0" presId="urn:microsoft.com/office/officeart/2005/8/layout/hierarchy6"/>
    <dgm:cxn modelId="{53D76C24-D28E-4ADB-B770-A76296C301E3}" srcId="{B1AD2767-5F79-4B8D-B751-A7BE9C5303D2}" destId="{7F40C6C8-F3F5-44D8-AE44-0A5BECC0C395}" srcOrd="2" destOrd="0" parTransId="{E27E3DB0-52FB-4B3D-8027-807C4495096D}" sibTransId="{D19D0C57-6F2F-4A29-AB42-187DA52582AA}"/>
    <dgm:cxn modelId="{C67B222D-CDE1-47A3-BD30-5B101C883D8F}" type="presOf" srcId="{89F78CA0-49F6-466B-AEEA-E054EB92C851}" destId="{3F699B73-9302-4C11-98CE-CF2CA02141D7}" srcOrd="0" destOrd="0" presId="urn:microsoft.com/office/officeart/2005/8/layout/hierarchy6"/>
    <dgm:cxn modelId="{124FBB3E-5904-411B-AC24-F44C3CD6768B}" srcId="{B1AD2767-5F79-4B8D-B751-A7BE9C5303D2}" destId="{581770D3-1E79-4D25-AD7C-E878CFDD9D7B}" srcOrd="1" destOrd="0" parTransId="{94763ED8-1A67-4C65-A254-F2187DA27EBE}" sibTransId="{D72C76F2-2AC3-422B-856D-F09CC9B2DD51}"/>
    <dgm:cxn modelId="{A6630241-9B6D-49D6-9B8B-A4990171456C}" type="presOf" srcId="{B1AD2767-5F79-4B8D-B751-A7BE9C5303D2}" destId="{C6E2ED33-7D2D-4332-9E4B-C24AED3F31B9}" srcOrd="0" destOrd="0" presId="urn:microsoft.com/office/officeart/2005/8/layout/hierarchy6"/>
    <dgm:cxn modelId="{BF402661-91C4-4731-9017-A08631ED08EE}" srcId="{B1AD2767-5F79-4B8D-B751-A7BE9C5303D2}" destId="{7FD33129-37B6-4BF3-B922-3D2C23760C49}" srcOrd="0" destOrd="0" parTransId="{AB4FC9D2-AD94-4D26-835C-47FCC871FEE2}" sibTransId="{06CD750C-0E22-4862-89FC-4FF908B5A911}"/>
    <dgm:cxn modelId="{C1263C65-864E-499D-B8E7-0002006537A3}" type="presOf" srcId="{17CA7902-FD1B-48CC-B202-532E135E9085}" destId="{B870F3C9-0206-4EC0-9EAF-0FA468E290C8}" srcOrd="0" destOrd="0" presId="urn:microsoft.com/office/officeart/2005/8/layout/hierarchy6"/>
    <dgm:cxn modelId="{8B94A47E-1169-47F7-AC63-8DFA13130C37}" srcId="{17CA7902-FD1B-48CC-B202-532E135E9085}" destId="{3AD67C27-982C-4F4D-B687-88852BB6DA39}" srcOrd="0" destOrd="0" parTransId="{E9FABC3F-3075-4EA9-8EFE-A6B36C960474}" sibTransId="{DC27C7E3-CB29-4C4D-A71D-20DDFDDB0B43}"/>
    <dgm:cxn modelId="{ADE3AF7F-31B4-458F-B01E-FFB024B0247B}" type="presOf" srcId="{339FC01C-1446-4AC2-B942-69C790EBF526}" destId="{2CBE48BB-10FC-48FD-9038-E38C1E2164AD}" srcOrd="0" destOrd="0" presId="urn:microsoft.com/office/officeart/2005/8/layout/hierarchy6"/>
    <dgm:cxn modelId="{5D6F0F80-96B4-4D14-A3B7-7B26945C8575}" type="presOf" srcId="{AAD55D4D-3EA3-408C-8671-9932849D281F}" destId="{48A7BA82-4FE7-4529-9EF0-90F6C5A16AD6}" srcOrd="0" destOrd="0" presId="urn:microsoft.com/office/officeart/2005/8/layout/hierarchy6"/>
    <dgm:cxn modelId="{A1228884-F487-4C27-A7BC-7C813DCC67F6}" type="presOf" srcId="{7FD33129-37B6-4BF3-B922-3D2C23760C49}" destId="{BC2F0210-3516-4CA0-9F35-D9BD34BCCF07}" srcOrd="0" destOrd="0" presId="urn:microsoft.com/office/officeart/2005/8/layout/hierarchy6"/>
    <dgm:cxn modelId="{2DEF738E-C1E3-4CDE-AC48-ED8C63E1363D}" type="presOf" srcId="{A766E36B-8E4B-4A89-9096-B53F69FE86DB}" destId="{F5080846-7957-489F-8F65-2D58B0A37DC9}" srcOrd="0" destOrd="0" presId="urn:microsoft.com/office/officeart/2005/8/layout/hierarchy6"/>
    <dgm:cxn modelId="{29A4D393-233A-40A7-89A5-F6E39695E874}" srcId="{0768A581-3289-49BC-A73B-C254B2A60ECF}" destId="{A223D6FE-CA4E-4654-99B7-4C513921C425}" srcOrd="0" destOrd="0" parTransId="{6C1C56B1-A9D7-403B-BE0C-A0016C173FFC}" sibTransId="{DD105719-FBB8-483D-81D0-BAAAC0848253}"/>
    <dgm:cxn modelId="{1C591795-CCA5-4532-AAD3-8C069BA06231}" srcId="{7FD33129-37B6-4BF3-B922-3D2C23760C49}" destId="{89F78CA0-49F6-466B-AEEA-E054EB92C851}" srcOrd="2" destOrd="0" parTransId="{14D68934-CF35-4929-9C7F-AF9B0AD87C6F}" sibTransId="{27F7F689-A6F5-4274-B4EE-26B31B5F4BAC}"/>
    <dgm:cxn modelId="{D08369A0-905E-47B8-AC52-7BA3236C6C28}" type="presOf" srcId="{A766E36B-8E4B-4A89-9096-B53F69FE86DB}" destId="{49AC48FB-B8E3-49B8-BF6A-1281F2309CBC}" srcOrd="1" destOrd="0" presId="urn:microsoft.com/office/officeart/2005/8/layout/hierarchy6"/>
    <dgm:cxn modelId="{F3B9F5A7-FA7B-4148-AFCA-AC82E7E462B2}" type="presOf" srcId="{0768A581-3289-49BC-A73B-C254B2A60ECF}" destId="{11D18EED-EE6B-4244-AF5D-1FCDDB0AD86A}" srcOrd="0" destOrd="0" presId="urn:microsoft.com/office/officeart/2005/8/layout/hierarchy6"/>
    <dgm:cxn modelId="{1D5729B8-53DE-4239-B792-059C3B0A4839}" srcId="{7FD33129-37B6-4BF3-B922-3D2C23760C49}" destId="{0768A581-3289-49BC-A73B-C254B2A60ECF}" srcOrd="0" destOrd="0" parTransId="{67527797-342A-4888-9F5E-5C7953A770D6}" sibTransId="{09A88DDB-7FC0-4DAF-9292-FC62B99B1CB2}"/>
    <dgm:cxn modelId="{D96B7FC4-F466-4C28-BB7B-43633463A33F}" srcId="{89F78CA0-49F6-466B-AEEA-E054EB92C851}" destId="{339FC01C-1446-4AC2-B942-69C790EBF526}" srcOrd="0" destOrd="0" parTransId="{AAD55D4D-3EA3-408C-8671-9932849D281F}" sibTransId="{C80139EC-B32A-4136-8209-D4D506A76532}"/>
    <dgm:cxn modelId="{D725A9C4-3978-41AE-8555-7112C8C16DF1}" type="presOf" srcId="{A223D6FE-CA4E-4654-99B7-4C513921C425}" destId="{C7031302-F39C-4482-B7A6-38BB759EB449}" srcOrd="0" destOrd="0" presId="urn:microsoft.com/office/officeart/2005/8/layout/hierarchy6"/>
    <dgm:cxn modelId="{0CD5C5D2-6482-46ED-A5FF-686EA48116FF}" type="presOf" srcId="{41423516-E859-4B71-95E7-528A76EADC1D}" destId="{0C22522F-AE11-4C32-9382-DE15750A81CA}" srcOrd="0" destOrd="0" presId="urn:microsoft.com/office/officeart/2005/8/layout/hierarchy6"/>
    <dgm:cxn modelId="{158AB8E3-DD5A-43BE-AC32-8951E4330037}" srcId="{B1AD2767-5F79-4B8D-B751-A7BE9C5303D2}" destId="{A766E36B-8E4B-4A89-9096-B53F69FE86DB}" srcOrd="3" destOrd="0" parTransId="{753D396D-BA55-475E-98D1-A40AEE43C538}" sibTransId="{756C7039-D90D-4977-9FD7-82711CDDE593}"/>
    <dgm:cxn modelId="{032FE6E6-946B-4B62-B825-3F8D00091276}" type="presOf" srcId="{581770D3-1E79-4D25-AD7C-E878CFDD9D7B}" destId="{93935CE8-5E03-4247-83BF-31DE8B19971A}" srcOrd="1" destOrd="0" presId="urn:microsoft.com/office/officeart/2005/8/layout/hierarchy6"/>
    <dgm:cxn modelId="{03E5DBE8-2E22-4C88-85C4-6AA604C16CD6}" type="presOf" srcId="{7F40C6C8-F3F5-44D8-AE44-0A5BECC0C395}" destId="{991DB2DD-2CF3-477A-8533-E6BDF7B4DA2B}" srcOrd="1" destOrd="0" presId="urn:microsoft.com/office/officeart/2005/8/layout/hierarchy6"/>
    <dgm:cxn modelId="{33FEC0F7-2FEC-4E60-95BB-81BD49C1DC0C}" type="presOf" srcId="{67527797-342A-4888-9F5E-5C7953A770D6}" destId="{FB38DA15-25BC-46D8-8892-89F873C177A1}" srcOrd="0" destOrd="0" presId="urn:microsoft.com/office/officeart/2005/8/layout/hierarchy6"/>
    <dgm:cxn modelId="{B14F54F8-861F-4FBC-A460-9F3FFCBE2175}" type="presOf" srcId="{E9FABC3F-3075-4EA9-8EFE-A6B36C960474}" destId="{9947E99B-85FB-49CD-9666-D39F279D2791}" srcOrd="0" destOrd="0" presId="urn:microsoft.com/office/officeart/2005/8/layout/hierarchy6"/>
    <dgm:cxn modelId="{7D401EF9-7559-447D-B98B-8AE363818A91}" type="presOf" srcId="{7F40C6C8-F3F5-44D8-AE44-0A5BECC0C395}" destId="{8E21DFD5-398E-40DD-89DE-49D5F3E51EC3}" srcOrd="0" destOrd="0" presId="urn:microsoft.com/office/officeart/2005/8/layout/hierarchy6"/>
    <dgm:cxn modelId="{26CE8981-83A5-48DB-8C0C-5979DB253056}" type="presParOf" srcId="{C6E2ED33-7D2D-4332-9E4B-C24AED3F31B9}" destId="{5CE6E891-6FF0-4F12-8C50-BAC7FC902946}" srcOrd="0" destOrd="0" presId="urn:microsoft.com/office/officeart/2005/8/layout/hierarchy6"/>
    <dgm:cxn modelId="{547D3049-AA3C-4A29-A3E9-3918F44BD57D}" type="presParOf" srcId="{5CE6E891-6FF0-4F12-8C50-BAC7FC902946}" destId="{084F64A8-F8C6-4BD1-B9C6-909E420DCA6F}" srcOrd="0" destOrd="0" presId="urn:microsoft.com/office/officeart/2005/8/layout/hierarchy6"/>
    <dgm:cxn modelId="{C0AA82A8-A97D-42AE-8B39-96601307C1B5}" type="presParOf" srcId="{5CE6E891-6FF0-4F12-8C50-BAC7FC902946}" destId="{A06FDBB1-EFB3-4F14-8568-8A749C8E2464}" srcOrd="1" destOrd="0" presId="urn:microsoft.com/office/officeart/2005/8/layout/hierarchy6"/>
    <dgm:cxn modelId="{56350A5D-04B4-41DF-A912-C14908C50A3D}" type="presParOf" srcId="{A06FDBB1-EFB3-4F14-8568-8A749C8E2464}" destId="{C5BD8510-4152-45EE-B92D-ADF9E5C86617}" srcOrd="0" destOrd="0" presId="urn:microsoft.com/office/officeart/2005/8/layout/hierarchy6"/>
    <dgm:cxn modelId="{326EA231-F2B4-411E-A8CF-D596CB483580}" type="presParOf" srcId="{C5BD8510-4152-45EE-B92D-ADF9E5C86617}" destId="{BC2F0210-3516-4CA0-9F35-D9BD34BCCF07}" srcOrd="0" destOrd="0" presId="urn:microsoft.com/office/officeart/2005/8/layout/hierarchy6"/>
    <dgm:cxn modelId="{E8E33A53-64C8-40E1-8EDD-2B5DD3E4ED3B}" type="presParOf" srcId="{C5BD8510-4152-45EE-B92D-ADF9E5C86617}" destId="{D6B5EC2B-B034-4401-B986-EC129989844E}" srcOrd="1" destOrd="0" presId="urn:microsoft.com/office/officeart/2005/8/layout/hierarchy6"/>
    <dgm:cxn modelId="{57B0383D-7AA6-4E6A-9F60-2BA6638B3EF7}" type="presParOf" srcId="{D6B5EC2B-B034-4401-B986-EC129989844E}" destId="{FB38DA15-25BC-46D8-8892-89F873C177A1}" srcOrd="0" destOrd="0" presId="urn:microsoft.com/office/officeart/2005/8/layout/hierarchy6"/>
    <dgm:cxn modelId="{9C014E92-4AB7-489E-B6B8-2F66D91F89A6}" type="presParOf" srcId="{D6B5EC2B-B034-4401-B986-EC129989844E}" destId="{091483C4-356C-4E10-8907-420FC618567E}" srcOrd="1" destOrd="0" presId="urn:microsoft.com/office/officeart/2005/8/layout/hierarchy6"/>
    <dgm:cxn modelId="{9EEAE835-E41D-4BFA-B940-CC252930F2E9}" type="presParOf" srcId="{091483C4-356C-4E10-8907-420FC618567E}" destId="{11D18EED-EE6B-4244-AF5D-1FCDDB0AD86A}" srcOrd="0" destOrd="0" presId="urn:microsoft.com/office/officeart/2005/8/layout/hierarchy6"/>
    <dgm:cxn modelId="{AA263493-D364-4D27-A018-D38CB9FE4D49}" type="presParOf" srcId="{091483C4-356C-4E10-8907-420FC618567E}" destId="{D85F1A25-D4BF-4ADF-B1C4-C3163B916470}" srcOrd="1" destOrd="0" presId="urn:microsoft.com/office/officeart/2005/8/layout/hierarchy6"/>
    <dgm:cxn modelId="{088F00E6-1C3F-47FF-A9E4-D51AFE087206}" type="presParOf" srcId="{D85F1A25-D4BF-4ADF-B1C4-C3163B916470}" destId="{073F4445-B551-48CB-A0EC-4384E65EF265}" srcOrd="0" destOrd="0" presId="urn:microsoft.com/office/officeart/2005/8/layout/hierarchy6"/>
    <dgm:cxn modelId="{A0E70242-72B6-40DF-9AE5-929FE2B9B8A4}" type="presParOf" srcId="{D85F1A25-D4BF-4ADF-B1C4-C3163B916470}" destId="{84D96CFA-A998-4DB1-AB60-0A81A1DC53DD}" srcOrd="1" destOrd="0" presId="urn:microsoft.com/office/officeart/2005/8/layout/hierarchy6"/>
    <dgm:cxn modelId="{4DE184B2-CABA-4C80-8BA5-711C6F8AEA7B}" type="presParOf" srcId="{84D96CFA-A998-4DB1-AB60-0A81A1DC53DD}" destId="{C7031302-F39C-4482-B7A6-38BB759EB449}" srcOrd="0" destOrd="0" presId="urn:microsoft.com/office/officeart/2005/8/layout/hierarchy6"/>
    <dgm:cxn modelId="{7811D944-76E6-44A5-9416-75FED1C0A33A}" type="presParOf" srcId="{84D96CFA-A998-4DB1-AB60-0A81A1DC53DD}" destId="{E9A86B4A-16B2-4A93-A33C-AB1A132F7AAE}" srcOrd="1" destOrd="0" presId="urn:microsoft.com/office/officeart/2005/8/layout/hierarchy6"/>
    <dgm:cxn modelId="{A8D805B4-13D0-49D3-83BD-3F99ECD089F7}" type="presParOf" srcId="{D6B5EC2B-B034-4401-B986-EC129989844E}" destId="{0C22522F-AE11-4C32-9382-DE15750A81CA}" srcOrd="2" destOrd="0" presId="urn:microsoft.com/office/officeart/2005/8/layout/hierarchy6"/>
    <dgm:cxn modelId="{4D1640A3-1ED7-487C-AC75-D6229E31322F}" type="presParOf" srcId="{D6B5EC2B-B034-4401-B986-EC129989844E}" destId="{8B9F5C4F-FDDC-4D8A-A77B-D38A8A80C47C}" srcOrd="3" destOrd="0" presId="urn:microsoft.com/office/officeart/2005/8/layout/hierarchy6"/>
    <dgm:cxn modelId="{F6BE2841-DDDE-48C2-8276-11DD75F471BE}" type="presParOf" srcId="{8B9F5C4F-FDDC-4D8A-A77B-D38A8A80C47C}" destId="{B870F3C9-0206-4EC0-9EAF-0FA468E290C8}" srcOrd="0" destOrd="0" presId="urn:microsoft.com/office/officeart/2005/8/layout/hierarchy6"/>
    <dgm:cxn modelId="{7B063C42-E7B2-4BC8-9E37-F87BC2FCEDCD}" type="presParOf" srcId="{8B9F5C4F-FDDC-4D8A-A77B-D38A8A80C47C}" destId="{F1D7A4AD-C8FC-482B-AEE4-B3862C3DA7A5}" srcOrd="1" destOrd="0" presId="urn:microsoft.com/office/officeart/2005/8/layout/hierarchy6"/>
    <dgm:cxn modelId="{C0BF80AA-5A7A-4684-B555-9D1A31769F8B}" type="presParOf" srcId="{F1D7A4AD-C8FC-482B-AEE4-B3862C3DA7A5}" destId="{9947E99B-85FB-49CD-9666-D39F279D2791}" srcOrd="0" destOrd="0" presId="urn:microsoft.com/office/officeart/2005/8/layout/hierarchy6"/>
    <dgm:cxn modelId="{CCCCF9D0-2270-4072-B10D-791498DA073B}" type="presParOf" srcId="{F1D7A4AD-C8FC-482B-AEE4-B3862C3DA7A5}" destId="{21C50242-8087-41B7-B878-269663C251EC}" srcOrd="1" destOrd="0" presId="urn:microsoft.com/office/officeart/2005/8/layout/hierarchy6"/>
    <dgm:cxn modelId="{845F5465-AC7A-400A-BE74-5E1CB8F0647B}" type="presParOf" srcId="{21C50242-8087-41B7-B878-269663C251EC}" destId="{2898C496-339F-469D-AB6E-279A77850E28}" srcOrd="0" destOrd="0" presId="urn:microsoft.com/office/officeart/2005/8/layout/hierarchy6"/>
    <dgm:cxn modelId="{1D378C3A-B8DB-4239-9874-7DB6AF53522A}" type="presParOf" srcId="{21C50242-8087-41B7-B878-269663C251EC}" destId="{EAD5A3E2-D3C5-4F39-9A5B-10F4F7643CD8}" srcOrd="1" destOrd="0" presId="urn:microsoft.com/office/officeart/2005/8/layout/hierarchy6"/>
    <dgm:cxn modelId="{D7E6BA5F-080E-4F7F-9CDF-3EF88BDB9CF2}" type="presParOf" srcId="{D6B5EC2B-B034-4401-B986-EC129989844E}" destId="{CAACAA52-FCE1-453A-9C11-2AE768894415}" srcOrd="4" destOrd="0" presId="urn:microsoft.com/office/officeart/2005/8/layout/hierarchy6"/>
    <dgm:cxn modelId="{2681AFF7-087A-49C9-AFC6-B23D90521322}" type="presParOf" srcId="{D6B5EC2B-B034-4401-B986-EC129989844E}" destId="{6A3B8C39-2F9D-40A7-96C9-9B864B104939}" srcOrd="5" destOrd="0" presId="urn:microsoft.com/office/officeart/2005/8/layout/hierarchy6"/>
    <dgm:cxn modelId="{E347462D-181B-413B-BE6B-827A1050E17C}" type="presParOf" srcId="{6A3B8C39-2F9D-40A7-96C9-9B864B104939}" destId="{3F699B73-9302-4C11-98CE-CF2CA02141D7}" srcOrd="0" destOrd="0" presId="urn:microsoft.com/office/officeart/2005/8/layout/hierarchy6"/>
    <dgm:cxn modelId="{7036F163-A629-4746-9789-5DB2C18BCA6E}" type="presParOf" srcId="{6A3B8C39-2F9D-40A7-96C9-9B864B104939}" destId="{39015264-CBBB-42E0-B2F1-D5AD8015851B}" srcOrd="1" destOrd="0" presId="urn:microsoft.com/office/officeart/2005/8/layout/hierarchy6"/>
    <dgm:cxn modelId="{6C980C24-A1C3-4A9F-8E87-6C37342C805B}" type="presParOf" srcId="{39015264-CBBB-42E0-B2F1-D5AD8015851B}" destId="{48A7BA82-4FE7-4529-9EF0-90F6C5A16AD6}" srcOrd="0" destOrd="0" presId="urn:microsoft.com/office/officeart/2005/8/layout/hierarchy6"/>
    <dgm:cxn modelId="{32A28E3D-C9D3-4141-96ED-C67396737D4E}" type="presParOf" srcId="{39015264-CBBB-42E0-B2F1-D5AD8015851B}" destId="{763A6AE4-C628-4D8D-897D-7AD7A173C037}" srcOrd="1" destOrd="0" presId="urn:microsoft.com/office/officeart/2005/8/layout/hierarchy6"/>
    <dgm:cxn modelId="{B8DD24D7-E5EE-4187-A6A7-0855E87CD296}" type="presParOf" srcId="{763A6AE4-C628-4D8D-897D-7AD7A173C037}" destId="{2CBE48BB-10FC-48FD-9038-E38C1E2164AD}" srcOrd="0" destOrd="0" presId="urn:microsoft.com/office/officeart/2005/8/layout/hierarchy6"/>
    <dgm:cxn modelId="{11CB902D-E60F-44C3-8AC2-E7519FDDFAC6}" type="presParOf" srcId="{763A6AE4-C628-4D8D-897D-7AD7A173C037}" destId="{BCB5A1F3-9101-4528-A1AC-AE86D07CD081}" srcOrd="1" destOrd="0" presId="urn:microsoft.com/office/officeart/2005/8/layout/hierarchy6"/>
    <dgm:cxn modelId="{E098040A-65D0-421E-B499-911DEFAF35FB}" type="presParOf" srcId="{C6E2ED33-7D2D-4332-9E4B-C24AED3F31B9}" destId="{8E9FF56F-D445-4A6C-8852-6740FAAA983D}" srcOrd="1" destOrd="0" presId="urn:microsoft.com/office/officeart/2005/8/layout/hierarchy6"/>
    <dgm:cxn modelId="{33A1C3F1-075B-49E3-8D3E-9EC4975A0C22}" type="presParOf" srcId="{8E9FF56F-D445-4A6C-8852-6740FAAA983D}" destId="{0902E5BF-CD33-4142-A237-12815713AAC0}" srcOrd="0" destOrd="0" presId="urn:microsoft.com/office/officeart/2005/8/layout/hierarchy6"/>
    <dgm:cxn modelId="{E01E99C7-8511-4448-AB82-1E7EE0826BFD}" type="presParOf" srcId="{0902E5BF-CD33-4142-A237-12815713AAC0}" destId="{B26F0F2C-CEDE-425B-815F-5C2561746C8D}" srcOrd="0" destOrd="0" presId="urn:microsoft.com/office/officeart/2005/8/layout/hierarchy6"/>
    <dgm:cxn modelId="{FE6E013E-B4A5-4972-A2A2-4EA4291A360D}" type="presParOf" srcId="{0902E5BF-CD33-4142-A237-12815713AAC0}" destId="{93935CE8-5E03-4247-83BF-31DE8B19971A}" srcOrd="1" destOrd="0" presId="urn:microsoft.com/office/officeart/2005/8/layout/hierarchy6"/>
    <dgm:cxn modelId="{B89976C8-D7F1-41A8-922F-592CD88AAB8B}" type="presParOf" srcId="{8E9FF56F-D445-4A6C-8852-6740FAAA983D}" destId="{601FDBDF-F5D0-4D8B-B1C6-451554340956}" srcOrd="1" destOrd="0" presId="urn:microsoft.com/office/officeart/2005/8/layout/hierarchy6"/>
    <dgm:cxn modelId="{F3D68E41-E9A6-4D00-83CF-9B7E8E5CB849}" type="presParOf" srcId="{601FDBDF-F5D0-4D8B-B1C6-451554340956}" destId="{A4AA830E-9181-4F83-A424-11681C0BFF61}" srcOrd="0" destOrd="0" presId="urn:microsoft.com/office/officeart/2005/8/layout/hierarchy6"/>
    <dgm:cxn modelId="{C2180ABC-B8E6-4FC9-B6A5-D10FEE0E5CA9}" type="presParOf" srcId="{8E9FF56F-D445-4A6C-8852-6740FAAA983D}" destId="{40EAD453-9A40-4DFB-85AA-F295BCB8E5AB}" srcOrd="2" destOrd="0" presId="urn:microsoft.com/office/officeart/2005/8/layout/hierarchy6"/>
    <dgm:cxn modelId="{C494EF20-6B6B-4162-BBA5-10F94C15FE6D}" type="presParOf" srcId="{40EAD453-9A40-4DFB-85AA-F295BCB8E5AB}" destId="{8E21DFD5-398E-40DD-89DE-49D5F3E51EC3}" srcOrd="0" destOrd="0" presId="urn:microsoft.com/office/officeart/2005/8/layout/hierarchy6"/>
    <dgm:cxn modelId="{BD6A71BD-C21F-4BDE-9056-795667C34781}" type="presParOf" srcId="{40EAD453-9A40-4DFB-85AA-F295BCB8E5AB}" destId="{991DB2DD-2CF3-477A-8533-E6BDF7B4DA2B}" srcOrd="1" destOrd="0" presId="urn:microsoft.com/office/officeart/2005/8/layout/hierarchy6"/>
    <dgm:cxn modelId="{B2F132D9-A468-444B-B792-737187F0C357}" type="presParOf" srcId="{8E9FF56F-D445-4A6C-8852-6740FAAA983D}" destId="{3249CB95-9580-40DF-8F76-006D745E093F}" srcOrd="3" destOrd="0" presId="urn:microsoft.com/office/officeart/2005/8/layout/hierarchy6"/>
    <dgm:cxn modelId="{A21EC111-CBCC-4154-A316-FCEDCD338CD1}" type="presParOf" srcId="{3249CB95-9580-40DF-8F76-006D745E093F}" destId="{CE35A1E7-16D4-42D1-BD74-154BFF6836B2}" srcOrd="0" destOrd="0" presId="urn:microsoft.com/office/officeart/2005/8/layout/hierarchy6"/>
    <dgm:cxn modelId="{D7CD9928-FC63-45BC-AD31-560214A4C797}" type="presParOf" srcId="{8E9FF56F-D445-4A6C-8852-6740FAAA983D}" destId="{D7F44715-2518-4D43-9A49-7B8EB717D894}" srcOrd="4" destOrd="0" presId="urn:microsoft.com/office/officeart/2005/8/layout/hierarchy6"/>
    <dgm:cxn modelId="{CC0F2786-6F0F-4837-8A9D-33AAA8FF2D00}" type="presParOf" srcId="{D7F44715-2518-4D43-9A49-7B8EB717D894}" destId="{F5080846-7957-489F-8F65-2D58B0A37DC9}" srcOrd="0" destOrd="0" presId="urn:microsoft.com/office/officeart/2005/8/layout/hierarchy6"/>
    <dgm:cxn modelId="{070DF09C-2996-4B3D-957A-AA631ADACE93}" type="presParOf" srcId="{D7F44715-2518-4D43-9A49-7B8EB717D894}" destId="{49AC48FB-B8E3-49B8-BF6A-1281F2309CB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84987E-38CB-4096-AD45-5B72BDC0C76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600777A-3018-4DBA-AFF6-64222D85EF79}">
      <dgm:prSet phldrT="[Tekst]"/>
      <dgm:spPr/>
      <dgm:t>
        <a:bodyPr/>
        <a:lstStyle/>
        <a:p>
          <a:r>
            <a:rPr lang="pl-PL" dirty="0"/>
            <a:t>Anty 5HT3</a:t>
          </a:r>
        </a:p>
      </dgm:t>
    </dgm:pt>
    <dgm:pt modelId="{CD4B2E5F-48B9-4F44-9E88-5D472EC12FE1}" type="parTrans" cxnId="{35356846-6A8E-4347-8C56-DB22ABE2820F}">
      <dgm:prSet/>
      <dgm:spPr/>
      <dgm:t>
        <a:bodyPr/>
        <a:lstStyle/>
        <a:p>
          <a:endParaRPr lang="pl-PL"/>
        </a:p>
      </dgm:t>
    </dgm:pt>
    <dgm:pt modelId="{78EF1791-CA31-4C2B-80DB-F2BE3F39DDF8}" type="sibTrans" cxnId="{35356846-6A8E-4347-8C56-DB22ABE2820F}">
      <dgm:prSet/>
      <dgm:spPr/>
      <dgm:t>
        <a:bodyPr/>
        <a:lstStyle/>
        <a:p>
          <a:endParaRPr lang="pl-PL"/>
        </a:p>
      </dgm:t>
    </dgm:pt>
    <dgm:pt modelId="{30FEBC91-BA4D-4C72-B755-08AF439AC5B4}">
      <dgm:prSet phldrT="[Tekst]"/>
      <dgm:spPr/>
      <dgm:t>
        <a:bodyPr/>
        <a:lstStyle/>
        <a:p>
          <a:r>
            <a:rPr lang="pl-PL" dirty="0"/>
            <a:t>Kortykosteryd</a:t>
          </a:r>
        </a:p>
      </dgm:t>
    </dgm:pt>
    <dgm:pt modelId="{ABA6623F-BFE9-4A97-8822-E781585773DF}" type="parTrans" cxnId="{5F6C0DD9-CD71-4CE9-ABE8-F7B5407428F2}">
      <dgm:prSet/>
      <dgm:spPr/>
      <dgm:t>
        <a:bodyPr/>
        <a:lstStyle/>
        <a:p>
          <a:endParaRPr lang="pl-PL"/>
        </a:p>
      </dgm:t>
    </dgm:pt>
    <dgm:pt modelId="{3E4F550D-DFBF-41B5-A87E-2FF6A7F5BF82}" type="sibTrans" cxnId="{5F6C0DD9-CD71-4CE9-ABE8-F7B5407428F2}">
      <dgm:prSet/>
      <dgm:spPr/>
      <dgm:t>
        <a:bodyPr/>
        <a:lstStyle/>
        <a:p>
          <a:endParaRPr lang="pl-PL"/>
        </a:p>
      </dgm:t>
    </dgm:pt>
    <dgm:pt modelId="{ACA8CD6E-B1C2-4786-8DE7-C2B7C3DB9AB1}">
      <dgm:prSet/>
      <dgm:spPr/>
      <dgm:t>
        <a:bodyPr/>
        <a:lstStyle/>
        <a:p>
          <a:r>
            <a:rPr lang="pl-PL" dirty="0"/>
            <a:t>Anty NK1</a:t>
          </a:r>
        </a:p>
      </dgm:t>
    </dgm:pt>
    <dgm:pt modelId="{943BBE8B-BC58-4A51-91AB-4C695C12D5E0}" type="parTrans" cxnId="{D2C0C5EF-A3EE-4681-A31B-B2AECF14B600}">
      <dgm:prSet/>
      <dgm:spPr/>
      <dgm:t>
        <a:bodyPr/>
        <a:lstStyle/>
        <a:p>
          <a:endParaRPr lang="pl-PL"/>
        </a:p>
      </dgm:t>
    </dgm:pt>
    <dgm:pt modelId="{354DED58-E00D-441E-BF19-B1295A619C12}" type="sibTrans" cxnId="{D2C0C5EF-A3EE-4681-A31B-B2AECF14B600}">
      <dgm:prSet/>
      <dgm:spPr/>
      <dgm:t>
        <a:bodyPr/>
        <a:lstStyle/>
        <a:p>
          <a:endParaRPr lang="pl-PL"/>
        </a:p>
      </dgm:t>
    </dgm:pt>
    <dgm:pt modelId="{A67F5CEB-FDED-4BCD-8DB8-6173DB14B258}">
      <dgm:prSet/>
      <dgm:spPr/>
      <dgm:t>
        <a:bodyPr/>
        <a:lstStyle/>
        <a:p>
          <a:r>
            <a:rPr lang="pl-PL" dirty="0" err="1"/>
            <a:t>Olanzapina</a:t>
          </a:r>
          <a:endParaRPr lang="pl-PL" dirty="0"/>
        </a:p>
      </dgm:t>
    </dgm:pt>
    <dgm:pt modelId="{4B54A1FA-C3B6-4967-B44D-4015EF54690F}" type="parTrans" cxnId="{2F49992A-1FD3-4B91-B761-13A9EFAF6BBD}">
      <dgm:prSet/>
      <dgm:spPr/>
      <dgm:t>
        <a:bodyPr/>
        <a:lstStyle/>
        <a:p>
          <a:endParaRPr lang="pl-PL"/>
        </a:p>
      </dgm:t>
    </dgm:pt>
    <dgm:pt modelId="{2DE9A3C8-F396-4544-BA6F-B9F55E2F2D3C}" type="sibTrans" cxnId="{2F49992A-1FD3-4B91-B761-13A9EFAF6BBD}">
      <dgm:prSet/>
      <dgm:spPr/>
      <dgm:t>
        <a:bodyPr/>
        <a:lstStyle/>
        <a:p>
          <a:endParaRPr lang="pl-PL"/>
        </a:p>
      </dgm:t>
    </dgm:pt>
    <dgm:pt modelId="{91B8E2E1-2B87-4C95-B2A8-F7E36A519FA8}" type="pres">
      <dgm:prSet presAssocID="{E884987E-38CB-4096-AD45-5B72BDC0C767}" presName="compositeShape" presStyleCnt="0">
        <dgm:presLayoutVars>
          <dgm:dir/>
          <dgm:resizeHandles/>
        </dgm:presLayoutVars>
      </dgm:prSet>
      <dgm:spPr/>
    </dgm:pt>
    <dgm:pt modelId="{90DC4764-AC7D-47F3-8F13-235B4EB37124}" type="pres">
      <dgm:prSet presAssocID="{E884987E-38CB-4096-AD45-5B72BDC0C767}" presName="pyramid" presStyleLbl="node1" presStyleIdx="0" presStyleCnt="1"/>
      <dgm:spPr/>
    </dgm:pt>
    <dgm:pt modelId="{ADFCFB36-E27A-4143-96CA-223EDC9CA640}" type="pres">
      <dgm:prSet presAssocID="{E884987E-38CB-4096-AD45-5B72BDC0C767}" presName="theList" presStyleCnt="0"/>
      <dgm:spPr/>
    </dgm:pt>
    <dgm:pt modelId="{62166A28-C8B2-462F-AF4A-B6A53BD3B259}" type="pres">
      <dgm:prSet presAssocID="{A67F5CEB-FDED-4BCD-8DB8-6173DB14B258}" presName="aNode" presStyleLbl="fgAcc1" presStyleIdx="0" presStyleCnt="4">
        <dgm:presLayoutVars>
          <dgm:bulletEnabled val="1"/>
        </dgm:presLayoutVars>
      </dgm:prSet>
      <dgm:spPr/>
    </dgm:pt>
    <dgm:pt modelId="{483EF84D-BD63-4222-AC26-73084AB68AFF}" type="pres">
      <dgm:prSet presAssocID="{A67F5CEB-FDED-4BCD-8DB8-6173DB14B258}" presName="aSpace" presStyleCnt="0"/>
      <dgm:spPr/>
    </dgm:pt>
    <dgm:pt modelId="{0647EFFA-17E7-416E-8847-414CD67BA8B6}" type="pres">
      <dgm:prSet presAssocID="{ACA8CD6E-B1C2-4786-8DE7-C2B7C3DB9AB1}" presName="aNode" presStyleLbl="fgAcc1" presStyleIdx="1" presStyleCnt="4">
        <dgm:presLayoutVars>
          <dgm:bulletEnabled val="1"/>
        </dgm:presLayoutVars>
      </dgm:prSet>
      <dgm:spPr/>
    </dgm:pt>
    <dgm:pt modelId="{89EBBDBD-0FC9-4356-B893-7A00B25368DD}" type="pres">
      <dgm:prSet presAssocID="{ACA8CD6E-B1C2-4786-8DE7-C2B7C3DB9AB1}" presName="aSpace" presStyleCnt="0"/>
      <dgm:spPr/>
    </dgm:pt>
    <dgm:pt modelId="{190EF09A-F6E9-4DA3-B9F2-C640C79A3709}" type="pres">
      <dgm:prSet presAssocID="{C600777A-3018-4DBA-AFF6-64222D85EF79}" presName="aNode" presStyleLbl="fgAcc1" presStyleIdx="2" presStyleCnt="4" custLinFactNeighborX="-879" custLinFactNeighborY="-1">
        <dgm:presLayoutVars>
          <dgm:bulletEnabled val="1"/>
        </dgm:presLayoutVars>
      </dgm:prSet>
      <dgm:spPr/>
    </dgm:pt>
    <dgm:pt modelId="{770DD082-9FFE-449D-88F3-7A54782B2F38}" type="pres">
      <dgm:prSet presAssocID="{C600777A-3018-4DBA-AFF6-64222D85EF79}" presName="aSpace" presStyleCnt="0"/>
      <dgm:spPr/>
    </dgm:pt>
    <dgm:pt modelId="{2E7F17B7-157F-4F01-92D3-35DDC39C52C1}" type="pres">
      <dgm:prSet presAssocID="{30FEBC91-BA4D-4C72-B755-08AF439AC5B4}" presName="aNode" presStyleLbl="fgAcc1" presStyleIdx="3" presStyleCnt="4">
        <dgm:presLayoutVars>
          <dgm:bulletEnabled val="1"/>
        </dgm:presLayoutVars>
      </dgm:prSet>
      <dgm:spPr/>
    </dgm:pt>
    <dgm:pt modelId="{F736CC68-61B2-4426-B234-716AFD7FB6B3}" type="pres">
      <dgm:prSet presAssocID="{30FEBC91-BA4D-4C72-B755-08AF439AC5B4}" presName="aSpace" presStyleCnt="0"/>
      <dgm:spPr/>
    </dgm:pt>
  </dgm:ptLst>
  <dgm:cxnLst>
    <dgm:cxn modelId="{2F49992A-1FD3-4B91-B761-13A9EFAF6BBD}" srcId="{E884987E-38CB-4096-AD45-5B72BDC0C767}" destId="{A67F5CEB-FDED-4BCD-8DB8-6173DB14B258}" srcOrd="0" destOrd="0" parTransId="{4B54A1FA-C3B6-4967-B44D-4015EF54690F}" sibTransId="{2DE9A3C8-F396-4544-BA6F-B9F55E2F2D3C}"/>
    <dgm:cxn modelId="{9302FF63-F235-4FCA-A087-158C13380748}" type="presOf" srcId="{ACA8CD6E-B1C2-4786-8DE7-C2B7C3DB9AB1}" destId="{0647EFFA-17E7-416E-8847-414CD67BA8B6}" srcOrd="0" destOrd="0" presId="urn:microsoft.com/office/officeart/2005/8/layout/pyramid2"/>
    <dgm:cxn modelId="{35356846-6A8E-4347-8C56-DB22ABE2820F}" srcId="{E884987E-38CB-4096-AD45-5B72BDC0C767}" destId="{C600777A-3018-4DBA-AFF6-64222D85EF79}" srcOrd="2" destOrd="0" parTransId="{CD4B2E5F-48B9-4F44-9E88-5D472EC12FE1}" sibTransId="{78EF1791-CA31-4C2B-80DB-F2BE3F39DDF8}"/>
    <dgm:cxn modelId="{4A9A346A-9DD8-4844-98ED-822CDC1C2C68}" type="presOf" srcId="{E884987E-38CB-4096-AD45-5B72BDC0C767}" destId="{91B8E2E1-2B87-4C95-B2A8-F7E36A519FA8}" srcOrd="0" destOrd="0" presId="urn:microsoft.com/office/officeart/2005/8/layout/pyramid2"/>
    <dgm:cxn modelId="{C370AF6E-C41A-40A4-ABF7-567AF14E379D}" type="presOf" srcId="{30FEBC91-BA4D-4C72-B755-08AF439AC5B4}" destId="{2E7F17B7-157F-4F01-92D3-35DDC39C52C1}" srcOrd="0" destOrd="0" presId="urn:microsoft.com/office/officeart/2005/8/layout/pyramid2"/>
    <dgm:cxn modelId="{BD456E91-25DA-4376-A603-B78B19F12F6B}" type="presOf" srcId="{C600777A-3018-4DBA-AFF6-64222D85EF79}" destId="{190EF09A-F6E9-4DA3-B9F2-C640C79A3709}" srcOrd="0" destOrd="0" presId="urn:microsoft.com/office/officeart/2005/8/layout/pyramid2"/>
    <dgm:cxn modelId="{5F6C0DD9-CD71-4CE9-ABE8-F7B5407428F2}" srcId="{E884987E-38CB-4096-AD45-5B72BDC0C767}" destId="{30FEBC91-BA4D-4C72-B755-08AF439AC5B4}" srcOrd="3" destOrd="0" parTransId="{ABA6623F-BFE9-4A97-8822-E781585773DF}" sibTransId="{3E4F550D-DFBF-41B5-A87E-2FF6A7F5BF82}"/>
    <dgm:cxn modelId="{D2C0C5EF-A3EE-4681-A31B-B2AECF14B600}" srcId="{E884987E-38CB-4096-AD45-5B72BDC0C767}" destId="{ACA8CD6E-B1C2-4786-8DE7-C2B7C3DB9AB1}" srcOrd="1" destOrd="0" parTransId="{943BBE8B-BC58-4A51-91AB-4C695C12D5E0}" sibTransId="{354DED58-E00D-441E-BF19-B1295A619C12}"/>
    <dgm:cxn modelId="{017BAAFC-2B21-4384-8922-4CB9AE776B4B}" type="presOf" srcId="{A67F5CEB-FDED-4BCD-8DB8-6173DB14B258}" destId="{62166A28-C8B2-462F-AF4A-B6A53BD3B259}" srcOrd="0" destOrd="0" presId="urn:microsoft.com/office/officeart/2005/8/layout/pyramid2"/>
    <dgm:cxn modelId="{178088DB-4125-4D2E-9A71-548674DF7960}" type="presParOf" srcId="{91B8E2E1-2B87-4C95-B2A8-F7E36A519FA8}" destId="{90DC4764-AC7D-47F3-8F13-235B4EB37124}" srcOrd="0" destOrd="0" presId="urn:microsoft.com/office/officeart/2005/8/layout/pyramid2"/>
    <dgm:cxn modelId="{10D34D6C-03DA-46EC-ABCE-C186D507BE14}" type="presParOf" srcId="{91B8E2E1-2B87-4C95-B2A8-F7E36A519FA8}" destId="{ADFCFB36-E27A-4143-96CA-223EDC9CA640}" srcOrd="1" destOrd="0" presId="urn:microsoft.com/office/officeart/2005/8/layout/pyramid2"/>
    <dgm:cxn modelId="{2B3200DD-8290-4765-8158-9E7EC357508A}" type="presParOf" srcId="{ADFCFB36-E27A-4143-96CA-223EDC9CA640}" destId="{62166A28-C8B2-462F-AF4A-B6A53BD3B259}" srcOrd="0" destOrd="0" presId="urn:microsoft.com/office/officeart/2005/8/layout/pyramid2"/>
    <dgm:cxn modelId="{CF7A5855-1671-404B-A3AB-DA6A9560026E}" type="presParOf" srcId="{ADFCFB36-E27A-4143-96CA-223EDC9CA640}" destId="{483EF84D-BD63-4222-AC26-73084AB68AFF}" srcOrd="1" destOrd="0" presId="urn:microsoft.com/office/officeart/2005/8/layout/pyramid2"/>
    <dgm:cxn modelId="{F306B564-E069-4F70-934D-13AA9CA839DF}" type="presParOf" srcId="{ADFCFB36-E27A-4143-96CA-223EDC9CA640}" destId="{0647EFFA-17E7-416E-8847-414CD67BA8B6}" srcOrd="2" destOrd="0" presId="urn:microsoft.com/office/officeart/2005/8/layout/pyramid2"/>
    <dgm:cxn modelId="{C743E92D-EC9F-49EE-9D77-A42AD2F25F31}" type="presParOf" srcId="{ADFCFB36-E27A-4143-96CA-223EDC9CA640}" destId="{89EBBDBD-0FC9-4356-B893-7A00B25368DD}" srcOrd="3" destOrd="0" presId="urn:microsoft.com/office/officeart/2005/8/layout/pyramid2"/>
    <dgm:cxn modelId="{A95B67D2-4F4A-47A2-9548-C4894C9ABFAD}" type="presParOf" srcId="{ADFCFB36-E27A-4143-96CA-223EDC9CA640}" destId="{190EF09A-F6E9-4DA3-B9F2-C640C79A3709}" srcOrd="4" destOrd="0" presId="urn:microsoft.com/office/officeart/2005/8/layout/pyramid2"/>
    <dgm:cxn modelId="{375317C6-4092-494D-9E13-981789F8D24D}" type="presParOf" srcId="{ADFCFB36-E27A-4143-96CA-223EDC9CA640}" destId="{770DD082-9FFE-449D-88F3-7A54782B2F38}" srcOrd="5" destOrd="0" presId="urn:microsoft.com/office/officeart/2005/8/layout/pyramid2"/>
    <dgm:cxn modelId="{9A799978-9158-43F9-825D-E2DA64B9BC47}" type="presParOf" srcId="{ADFCFB36-E27A-4143-96CA-223EDC9CA640}" destId="{2E7F17B7-157F-4F01-92D3-35DDC39C52C1}" srcOrd="6" destOrd="0" presId="urn:microsoft.com/office/officeart/2005/8/layout/pyramid2"/>
    <dgm:cxn modelId="{F83ADA0F-CBF1-4C6C-85A1-93EDC3C01561}" type="presParOf" srcId="{ADFCFB36-E27A-4143-96CA-223EDC9CA640}" destId="{F736CC68-61B2-4426-B234-716AFD7FB6B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5A36AD-EC39-40A1-B76A-55C9991F483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5A64711-B181-4385-9CEA-34EF2F7EA3A7}">
      <dgm:prSet phldrT="[Tekst]"/>
      <dgm:spPr/>
      <dgm:t>
        <a:bodyPr/>
        <a:lstStyle/>
        <a:p>
          <a:r>
            <a:rPr lang="pl-PL" dirty="0"/>
            <a:t>Leki</a:t>
          </a:r>
        </a:p>
      </dgm:t>
    </dgm:pt>
    <dgm:pt modelId="{F83020EB-4609-4C90-A9C3-2B48BA35F753}" type="parTrans" cxnId="{FBE087B3-77BB-48D5-A14C-AA06DE115E47}">
      <dgm:prSet/>
      <dgm:spPr/>
      <dgm:t>
        <a:bodyPr/>
        <a:lstStyle/>
        <a:p>
          <a:endParaRPr lang="pl-PL"/>
        </a:p>
      </dgm:t>
    </dgm:pt>
    <dgm:pt modelId="{546E10C2-53EA-4EF0-A604-A455A735628A}" type="sibTrans" cxnId="{FBE087B3-77BB-48D5-A14C-AA06DE115E47}">
      <dgm:prSet/>
      <dgm:spPr/>
      <dgm:t>
        <a:bodyPr/>
        <a:lstStyle/>
        <a:p>
          <a:endParaRPr lang="pl-PL"/>
        </a:p>
      </dgm:t>
    </dgm:pt>
    <dgm:pt modelId="{715D3ED8-5CD4-40F8-8C48-A13C250BCFED}">
      <dgm:prSet phldrT="[Tekst]"/>
      <dgm:spPr/>
      <dgm:t>
        <a:bodyPr/>
        <a:lstStyle/>
        <a:p>
          <a:r>
            <a:rPr lang="pl-PL" dirty="0"/>
            <a:t>Inhibitory kinaz tyrozynowych</a:t>
          </a:r>
        </a:p>
      </dgm:t>
    </dgm:pt>
    <dgm:pt modelId="{A21A4643-478E-4496-BE90-77DCC4EAC6B2}" type="parTrans" cxnId="{09E74BDB-4AE2-4B16-A53F-5DCAE18A956A}">
      <dgm:prSet/>
      <dgm:spPr/>
      <dgm:t>
        <a:bodyPr/>
        <a:lstStyle/>
        <a:p>
          <a:endParaRPr lang="pl-PL"/>
        </a:p>
      </dgm:t>
    </dgm:pt>
    <dgm:pt modelId="{B5F51271-F562-4C1D-9116-15E0B9E62A7B}" type="sibTrans" cxnId="{09E74BDB-4AE2-4B16-A53F-5DCAE18A956A}">
      <dgm:prSet/>
      <dgm:spPr/>
      <dgm:t>
        <a:bodyPr/>
        <a:lstStyle/>
        <a:p>
          <a:endParaRPr lang="pl-PL"/>
        </a:p>
      </dgm:t>
    </dgm:pt>
    <dgm:pt modelId="{9286BC96-DAA3-4424-ACEC-EB93F6F4787F}">
      <dgm:prSet phldrT="[Tekst]"/>
      <dgm:spPr/>
      <dgm:t>
        <a:bodyPr/>
        <a:lstStyle/>
        <a:p>
          <a:r>
            <a:rPr lang="pl-PL" dirty="0"/>
            <a:t>Przeciwciała</a:t>
          </a:r>
        </a:p>
      </dgm:t>
    </dgm:pt>
    <dgm:pt modelId="{AC749167-1D13-4EBF-8095-77A248691935}" type="parTrans" cxnId="{7D7F240E-BB40-41A2-A57D-DB147C4194A0}">
      <dgm:prSet/>
      <dgm:spPr/>
      <dgm:t>
        <a:bodyPr/>
        <a:lstStyle/>
        <a:p>
          <a:endParaRPr lang="pl-PL"/>
        </a:p>
      </dgm:t>
    </dgm:pt>
    <dgm:pt modelId="{18F2DAA4-A18E-4CBF-9088-CE834C19189E}" type="sibTrans" cxnId="{7D7F240E-BB40-41A2-A57D-DB147C4194A0}">
      <dgm:prSet/>
      <dgm:spPr/>
      <dgm:t>
        <a:bodyPr/>
        <a:lstStyle/>
        <a:p>
          <a:endParaRPr lang="pl-PL"/>
        </a:p>
      </dgm:t>
    </dgm:pt>
    <dgm:pt modelId="{B279BA43-D82C-4106-981E-27663F929641}">
      <dgm:prSet phldrT="[Tekst]"/>
      <dgm:spPr/>
      <dgm:t>
        <a:bodyPr/>
        <a:lstStyle/>
        <a:p>
          <a:r>
            <a:rPr lang="pl-PL" dirty="0"/>
            <a:t>Immunoterapia</a:t>
          </a:r>
        </a:p>
      </dgm:t>
    </dgm:pt>
    <dgm:pt modelId="{3235EE6A-D895-441D-8C58-647D993AE9DD}" type="parTrans" cxnId="{47E1F643-D7A8-4677-9252-70E1BF987D28}">
      <dgm:prSet/>
      <dgm:spPr/>
      <dgm:t>
        <a:bodyPr/>
        <a:lstStyle/>
        <a:p>
          <a:endParaRPr lang="pl-PL"/>
        </a:p>
      </dgm:t>
    </dgm:pt>
    <dgm:pt modelId="{8F1F3A23-DAE3-4E39-9FEA-2303C92BB3BB}" type="sibTrans" cxnId="{47E1F643-D7A8-4677-9252-70E1BF987D28}">
      <dgm:prSet/>
      <dgm:spPr/>
      <dgm:t>
        <a:bodyPr/>
        <a:lstStyle/>
        <a:p>
          <a:endParaRPr lang="pl-PL"/>
        </a:p>
      </dgm:t>
    </dgm:pt>
    <dgm:pt modelId="{4571BD54-9342-4985-BBCE-AE25FCC05026}" type="pres">
      <dgm:prSet presAssocID="{DE5A36AD-EC39-40A1-B76A-55C9991F48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3C071B3-44DA-4523-98E2-99B03D0A8BA6}" type="pres">
      <dgm:prSet presAssocID="{05A64711-B181-4385-9CEA-34EF2F7EA3A7}" presName="hierRoot1" presStyleCnt="0">
        <dgm:presLayoutVars>
          <dgm:hierBranch val="init"/>
        </dgm:presLayoutVars>
      </dgm:prSet>
      <dgm:spPr/>
    </dgm:pt>
    <dgm:pt modelId="{33056CC0-BF07-4992-93CC-4AE819768C8E}" type="pres">
      <dgm:prSet presAssocID="{05A64711-B181-4385-9CEA-34EF2F7EA3A7}" presName="rootComposite1" presStyleCnt="0"/>
      <dgm:spPr/>
    </dgm:pt>
    <dgm:pt modelId="{0359BBB0-C780-4427-836B-AEB94975F4E9}" type="pres">
      <dgm:prSet presAssocID="{05A64711-B181-4385-9CEA-34EF2F7EA3A7}" presName="rootText1" presStyleLbl="node0" presStyleIdx="0" presStyleCnt="1">
        <dgm:presLayoutVars>
          <dgm:chPref val="3"/>
        </dgm:presLayoutVars>
      </dgm:prSet>
      <dgm:spPr/>
    </dgm:pt>
    <dgm:pt modelId="{D540BD36-DFF3-46F3-8A88-2D1C359B99C7}" type="pres">
      <dgm:prSet presAssocID="{05A64711-B181-4385-9CEA-34EF2F7EA3A7}" presName="rootConnector1" presStyleLbl="node1" presStyleIdx="0" presStyleCnt="0"/>
      <dgm:spPr/>
    </dgm:pt>
    <dgm:pt modelId="{94AFCCE5-3E40-43DF-94F5-5E1CC7D2A689}" type="pres">
      <dgm:prSet presAssocID="{05A64711-B181-4385-9CEA-34EF2F7EA3A7}" presName="hierChild2" presStyleCnt="0"/>
      <dgm:spPr/>
    </dgm:pt>
    <dgm:pt modelId="{14411CD0-4229-4FEA-B830-17A432504546}" type="pres">
      <dgm:prSet presAssocID="{A21A4643-478E-4496-BE90-77DCC4EAC6B2}" presName="Name37" presStyleLbl="parChTrans1D2" presStyleIdx="0" presStyleCnt="3"/>
      <dgm:spPr/>
    </dgm:pt>
    <dgm:pt modelId="{BCA678FC-9A28-4CBC-87F2-6D6D19D16333}" type="pres">
      <dgm:prSet presAssocID="{715D3ED8-5CD4-40F8-8C48-A13C250BCFED}" presName="hierRoot2" presStyleCnt="0">
        <dgm:presLayoutVars>
          <dgm:hierBranch val="init"/>
        </dgm:presLayoutVars>
      </dgm:prSet>
      <dgm:spPr/>
    </dgm:pt>
    <dgm:pt modelId="{A29FC916-79B7-4D49-834B-48E84B912DEF}" type="pres">
      <dgm:prSet presAssocID="{715D3ED8-5CD4-40F8-8C48-A13C250BCFED}" presName="rootComposite" presStyleCnt="0"/>
      <dgm:spPr/>
    </dgm:pt>
    <dgm:pt modelId="{56D0C46F-6800-4914-A066-CC921FA9E6EE}" type="pres">
      <dgm:prSet presAssocID="{715D3ED8-5CD4-40F8-8C48-A13C250BCFED}" presName="rootText" presStyleLbl="node2" presStyleIdx="0" presStyleCnt="3">
        <dgm:presLayoutVars>
          <dgm:chPref val="3"/>
        </dgm:presLayoutVars>
      </dgm:prSet>
      <dgm:spPr/>
    </dgm:pt>
    <dgm:pt modelId="{C511D203-824B-4BF8-8409-90DDD9248CD3}" type="pres">
      <dgm:prSet presAssocID="{715D3ED8-5CD4-40F8-8C48-A13C250BCFED}" presName="rootConnector" presStyleLbl="node2" presStyleIdx="0" presStyleCnt="3"/>
      <dgm:spPr/>
    </dgm:pt>
    <dgm:pt modelId="{5EE217EC-3AEB-41C3-B80F-1F967B1B825F}" type="pres">
      <dgm:prSet presAssocID="{715D3ED8-5CD4-40F8-8C48-A13C250BCFED}" presName="hierChild4" presStyleCnt="0"/>
      <dgm:spPr/>
    </dgm:pt>
    <dgm:pt modelId="{0681F18A-0776-459F-9C38-C53EB6E3130B}" type="pres">
      <dgm:prSet presAssocID="{715D3ED8-5CD4-40F8-8C48-A13C250BCFED}" presName="hierChild5" presStyleCnt="0"/>
      <dgm:spPr/>
    </dgm:pt>
    <dgm:pt modelId="{E0372427-C928-485A-A684-8DE113364107}" type="pres">
      <dgm:prSet presAssocID="{AC749167-1D13-4EBF-8095-77A248691935}" presName="Name37" presStyleLbl="parChTrans1D2" presStyleIdx="1" presStyleCnt="3"/>
      <dgm:spPr/>
    </dgm:pt>
    <dgm:pt modelId="{37610187-2C94-4E70-A821-264FC1551034}" type="pres">
      <dgm:prSet presAssocID="{9286BC96-DAA3-4424-ACEC-EB93F6F4787F}" presName="hierRoot2" presStyleCnt="0">
        <dgm:presLayoutVars>
          <dgm:hierBranch val="init"/>
        </dgm:presLayoutVars>
      </dgm:prSet>
      <dgm:spPr/>
    </dgm:pt>
    <dgm:pt modelId="{F0F7289B-886E-440E-BE5A-767C4FE74B77}" type="pres">
      <dgm:prSet presAssocID="{9286BC96-DAA3-4424-ACEC-EB93F6F4787F}" presName="rootComposite" presStyleCnt="0"/>
      <dgm:spPr/>
    </dgm:pt>
    <dgm:pt modelId="{92E28C70-DABE-4FCB-AA2C-E1FEB5B65918}" type="pres">
      <dgm:prSet presAssocID="{9286BC96-DAA3-4424-ACEC-EB93F6F4787F}" presName="rootText" presStyleLbl="node2" presStyleIdx="1" presStyleCnt="3">
        <dgm:presLayoutVars>
          <dgm:chPref val="3"/>
        </dgm:presLayoutVars>
      </dgm:prSet>
      <dgm:spPr/>
    </dgm:pt>
    <dgm:pt modelId="{F1B03B12-2A8B-471B-ADB7-11D7B9BE6030}" type="pres">
      <dgm:prSet presAssocID="{9286BC96-DAA3-4424-ACEC-EB93F6F4787F}" presName="rootConnector" presStyleLbl="node2" presStyleIdx="1" presStyleCnt="3"/>
      <dgm:spPr/>
    </dgm:pt>
    <dgm:pt modelId="{6F1EFC50-05A4-4EE1-A874-1FBC55ECB4E4}" type="pres">
      <dgm:prSet presAssocID="{9286BC96-DAA3-4424-ACEC-EB93F6F4787F}" presName="hierChild4" presStyleCnt="0"/>
      <dgm:spPr/>
    </dgm:pt>
    <dgm:pt modelId="{4EC3F5F5-2BE6-4A57-9DD3-145E086FA8B5}" type="pres">
      <dgm:prSet presAssocID="{9286BC96-DAA3-4424-ACEC-EB93F6F4787F}" presName="hierChild5" presStyleCnt="0"/>
      <dgm:spPr/>
    </dgm:pt>
    <dgm:pt modelId="{97BC5FA2-C2EA-43F5-9B56-101CFDF98B58}" type="pres">
      <dgm:prSet presAssocID="{3235EE6A-D895-441D-8C58-647D993AE9DD}" presName="Name37" presStyleLbl="parChTrans1D2" presStyleIdx="2" presStyleCnt="3"/>
      <dgm:spPr/>
    </dgm:pt>
    <dgm:pt modelId="{1F6105FE-E494-4747-94EB-3C4E6B1DC5AB}" type="pres">
      <dgm:prSet presAssocID="{B279BA43-D82C-4106-981E-27663F929641}" presName="hierRoot2" presStyleCnt="0">
        <dgm:presLayoutVars>
          <dgm:hierBranch val="init"/>
        </dgm:presLayoutVars>
      </dgm:prSet>
      <dgm:spPr/>
    </dgm:pt>
    <dgm:pt modelId="{FB107C4C-1F38-4A79-AA45-EFFFCF73C149}" type="pres">
      <dgm:prSet presAssocID="{B279BA43-D82C-4106-981E-27663F929641}" presName="rootComposite" presStyleCnt="0"/>
      <dgm:spPr/>
    </dgm:pt>
    <dgm:pt modelId="{9DE8C5EC-59FA-477E-A64C-55855138A3C0}" type="pres">
      <dgm:prSet presAssocID="{B279BA43-D82C-4106-981E-27663F929641}" presName="rootText" presStyleLbl="node2" presStyleIdx="2" presStyleCnt="3">
        <dgm:presLayoutVars>
          <dgm:chPref val="3"/>
        </dgm:presLayoutVars>
      </dgm:prSet>
      <dgm:spPr/>
    </dgm:pt>
    <dgm:pt modelId="{E3EF273A-6EC7-4121-BA7B-D7C76CFED9E5}" type="pres">
      <dgm:prSet presAssocID="{B279BA43-D82C-4106-981E-27663F929641}" presName="rootConnector" presStyleLbl="node2" presStyleIdx="2" presStyleCnt="3"/>
      <dgm:spPr/>
    </dgm:pt>
    <dgm:pt modelId="{75D764E2-1F32-475D-B4E7-504C68ADEFAC}" type="pres">
      <dgm:prSet presAssocID="{B279BA43-D82C-4106-981E-27663F929641}" presName="hierChild4" presStyleCnt="0"/>
      <dgm:spPr/>
    </dgm:pt>
    <dgm:pt modelId="{0FAC0239-83E8-4197-97FC-8F57661D8BCC}" type="pres">
      <dgm:prSet presAssocID="{B279BA43-D82C-4106-981E-27663F929641}" presName="hierChild5" presStyleCnt="0"/>
      <dgm:spPr/>
    </dgm:pt>
    <dgm:pt modelId="{72CA9299-AE44-4F18-8ED6-E201CB767992}" type="pres">
      <dgm:prSet presAssocID="{05A64711-B181-4385-9CEA-34EF2F7EA3A7}" presName="hierChild3" presStyleCnt="0"/>
      <dgm:spPr/>
    </dgm:pt>
  </dgm:ptLst>
  <dgm:cxnLst>
    <dgm:cxn modelId="{7D7F240E-BB40-41A2-A57D-DB147C4194A0}" srcId="{05A64711-B181-4385-9CEA-34EF2F7EA3A7}" destId="{9286BC96-DAA3-4424-ACEC-EB93F6F4787F}" srcOrd="1" destOrd="0" parTransId="{AC749167-1D13-4EBF-8095-77A248691935}" sibTransId="{18F2DAA4-A18E-4CBF-9088-CE834C19189E}"/>
    <dgm:cxn modelId="{D9215614-F44F-45F4-B2C7-A2D8D2A0D6BC}" type="presOf" srcId="{05A64711-B181-4385-9CEA-34EF2F7EA3A7}" destId="{D540BD36-DFF3-46F3-8A88-2D1C359B99C7}" srcOrd="1" destOrd="0" presId="urn:microsoft.com/office/officeart/2005/8/layout/orgChart1"/>
    <dgm:cxn modelId="{BD4D7C17-1682-469D-9690-592108B3EF44}" type="presOf" srcId="{B279BA43-D82C-4106-981E-27663F929641}" destId="{9DE8C5EC-59FA-477E-A64C-55855138A3C0}" srcOrd="0" destOrd="0" presId="urn:microsoft.com/office/officeart/2005/8/layout/orgChart1"/>
    <dgm:cxn modelId="{47E1F643-D7A8-4677-9252-70E1BF987D28}" srcId="{05A64711-B181-4385-9CEA-34EF2F7EA3A7}" destId="{B279BA43-D82C-4106-981E-27663F929641}" srcOrd="2" destOrd="0" parTransId="{3235EE6A-D895-441D-8C58-647D993AE9DD}" sibTransId="{8F1F3A23-DAE3-4E39-9FEA-2303C92BB3BB}"/>
    <dgm:cxn modelId="{C5C37C64-3C2E-45D9-B4BD-64D698CED19A}" type="presOf" srcId="{AC749167-1D13-4EBF-8095-77A248691935}" destId="{E0372427-C928-485A-A684-8DE113364107}" srcOrd="0" destOrd="0" presId="urn:microsoft.com/office/officeart/2005/8/layout/orgChart1"/>
    <dgm:cxn modelId="{84CE4E4F-F8B1-409E-A0E2-F86C2A013998}" type="presOf" srcId="{B279BA43-D82C-4106-981E-27663F929641}" destId="{E3EF273A-6EC7-4121-BA7B-D7C76CFED9E5}" srcOrd="1" destOrd="0" presId="urn:microsoft.com/office/officeart/2005/8/layout/orgChart1"/>
    <dgm:cxn modelId="{B100E771-F8D9-458F-A2D8-9B5B5DB15EC8}" type="presOf" srcId="{9286BC96-DAA3-4424-ACEC-EB93F6F4787F}" destId="{F1B03B12-2A8B-471B-ADB7-11D7B9BE6030}" srcOrd="1" destOrd="0" presId="urn:microsoft.com/office/officeart/2005/8/layout/orgChart1"/>
    <dgm:cxn modelId="{18499B75-71AF-47D7-BC09-3C1041D41747}" type="presOf" srcId="{05A64711-B181-4385-9CEA-34EF2F7EA3A7}" destId="{0359BBB0-C780-4427-836B-AEB94975F4E9}" srcOrd="0" destOrd="0" presId="urn:microsoft.com/office/officeart/2005/8/layout/orgChart1"/>
    <dgm:cxn modelId="{51088F7D-DBA3-4691-8050-A0776B61467C}" type="presOf" srcId="{3235EE6A-D895-441D-8C58-647D993AE9DD}" destId="{97BC5FA2-C2EA-43F5-9B56-101CFDF98B58}" srcOrd="0" destOrd="0" presId="urn:microsoft.com/office/officeart/2005/8/layout/orgChart1"/>
    <dgm:cxn modelId="{A910108D-6907-4BCE-A9E2-75FCBF8F4184}" type="presOf" srcId="{715D3ED8-5CD4-40F8-8C48-A13C250BCFED}" destId="{56D0C46F-6800-4914-A066-CC921FA9E6EE}" srcOrd="0" destOrd="0" presId="urn:microsoft.com/office/officeart/2005/8/layout/orgChart1"/>
    <dgm:cxn modelId="{FBE087B3-77BB-48D5-A14C-AA06DE115E47}" srcId="{DE5A36AD-EC39-40A1-B76A-55C9991F4837}" destId="{05A64711-B181-4385-9CEA-34EF2F7EA3A7}" srcOrd="0" destOrd="0" parTransId="{F83020EB-4609-4C90-A9C3-2B48BA35F753}" sibTransId="{546E10C2-53EA-4EF0-A604-A455A735628A}"/>
    <dgm:cxn modelId="{E2FFE2BA-3399-43A9-8590-9CA5A469478F}" type="presOf" srcId="{DE5A36AD-EC39-40A1-B76A-55C9991F4837}" destId="{4571BD54-9342-4985-BBCE-AE25FCC05026}" srcOrd="0" destOrd="0" presId="urn:microsoft.com/office/officeart/2005/8/layout/orgChart1"/>
    <dgm:cxn modelId="{A75C21C0-B38C-4DC7-86A5-BF159C2B662E}" type="presOf" srcId="{A21A4643-478E-4496-BE90-77DCC4EAC6B2}" destId="{14411CD0-4229-4FEA-B830-17A432504546}" srcOrd="0" destOrd="0" presId="urn:microsoft.com/office/officeart/2005/8/layout/orgChart1"/>
    <dgm:cxn modelId="{09E74BDB-4AE2-4B16-A53F-5DCAE18A956A}" srcId="{05A64711-B181-4385-9CEA-34EF2F7EA3A7}" destId="{715D3ED8-5CD4-40F8-8C48-A13C250BCFED}" srcOrd="0" destOrd="0" parTransId="{A21A4643-478E-4496-BE90-77DCC4EAC6B2}" sibTransId="{B5F51271-F562-4C1D-9116-15E0B9E62A7B}"/>
    <dgm:cxn modelId="{574E7EE7-A933-491C-A4BB-83E4747D4D0A}" type="presOf" srcId="{715D3ED8-5CD4-40F8-8C48-A13C250BCFED}" destId="{C511D203-824B-4BF8-8409-90DDD9248CD3}" srcOrd="1" destOrd="0" presId="urn:microsoft.com/office/officeart/2005/8/layout/orgChart1"/>
    <dgm:cxn modelId="{10B464F9-7846-46B6-A0D6-0D38B5D702C0}" type="presOf" srcId="{9286BC96-DAA3-4424-ACEC-EB93F6F4787F}" destId="{92E28C70-DABE-4FCB-AA2C-E1FEB5B65918}" srcOrd="0" destOrd="0" presId="urn:microsoft.com/office/officeart/2005/8/layout/orgChart1"/>
    <dgm:cxn modelId="{8C4D86B5-CD14-4D6E-9FA1-51800E6D735C}" type="presParOf" srcId="{4571BD54-9342-4985-BBCE-AE25FCC05026}" destId="{33C071B3-44DA-4523-98E2-99B03D0A8BA6}" srcOrd="0" destOrd="0" presId="urn:microsoft.com/office/officeart/2005/8/layout/orgChart1"/>
    <dgm:cxn modelId="{EEC4CFDB-8DAB-4905-AE1B-D14D02126C72}" type="presParOf" srcId="{33C071B3-44DA-4523-98E2-99B03D0A8BA6}" destId="{33056CC0-BF07-4992-93CC-4AE819768C8E}" srcOrd="0" destOrd="0" presId="urn:microsoft.com/office/officeart/2005/8/layout/orgChart1"/>
    <dgm:cxn modelId="{A2459965-4780-4C7E-A240-B9394036985B}" type="presParOf" srcId="{33056CC0-BF07-4992-93CC-4AE819768C8E}" destId="{0359BBB0-C780-4427-836B-AEB94975F4E9}" srcOrd="0" destOrd="0" presId="urn:microsoft.com/office/officeart/2005/8/layout/orgChart1"/>
    <dgm:cxn modelId="{1CC3B1ED-D56E-4DF0-8744-AF3D44FB9B0B}" type="presParOf" srcId="{33056CC0-BF07-4992-93CC-4AE819768C8E}" destId="{D540BD36-DFF3-46F3-8A88-2D1C359B99C7}" srcOrd="1" destOrd="0" presId="urn:microsoft.com/office/officeart/2005/8/layout/orgChart1"/>
    <dgm:cxn modelId="{7FBB9A4A-15C8-4FEB-A7DD-792B27F6DC77}" type="presParOf" srcId="{33C071B3-44DA-4523-98E2-99B03D0A8BA6}" destId="{94AFCCE5-3E40-43DF-94F5-5E1CC7D2A689}" srcOrd="1" destOrd="0" presId="urn:microsoft.com/office/officeart/2005/8/layout/orgChart1"/>
    <dgm:cxn modelId="{7C99FCBD-D929-4556-994D-3ED3C60F94B1}" type="presParOf" srcId="{94AFCCE5-3E40-43DF-94F5-5E1CC7D2A689}" destId="{14411CD0-4229-4FEA-B830-17A432504546}" srcOrd="0" destOrd="0" presId="urn:microsoft.com/office/officeart/2005/8/layout/orgChart1"/>
    <dgm:cxn modelId="{9070E861-65C5-4FC3-BC8A-B7439AC6F252}" type="presParOf" srcId="{94AFCCE5-3E40-43DF-94F5-5E1CC7D2A689}" destId="{BCA678FC-9A28-4CBC-87F2-6D6D19D16333}" srcOrd="1" destOrd="0" presId="urn:microsoft.com/office/officeart/2005/8/layout/orgChart1"/>
    <dgm:cxn modelId="{A4BD5DD1-40C0-40C2-9BA5-5E1F3392EF50}" type="presParOf" srcId="{BCA678FC-9A28-4CBC-87F2-6D6D19D16333}" destId="{A29FC916-79B7-4D49-834B-48E84B912DEF}" srcOrd="0" destOrd="0" presId="urn:microsoft.com/office/officeart/2005/8/layout/orgChart1"/>
    <dgm:cxn modelId="{FFC5B601-39FA-4E01-8CED-D97BB8D6BB84}" type="presParOf" srcId="{A29FC916-79B7-4D49-834B-48E84B912DEF}" destId="{56D0C46F-6800-4914-A066-CC921FA9E6EE}" srcOrd="0" destOrd="0" presId="urn:microsoft.com/office/officeart/2005/8/layout/orgChart1"/>
    <dgm:cxn modelId="{B98BBE1F-206E-4600-9387-4F1B38881F4B}" type="presParOf" srcId="{A29FC916-79B7-4D49-834B-48E84B912DEF}" destId="{C511D203-824B-4BF8-8409-90DDD9248CD3}" srcOrd="1" destOrd="0" presId="urn:microsoft.com/office/officeart/2005/8/layout/orgChart1"/>
    <dgm:cxn modelId="{B16B97DA-99FE-47B6-871E-6DA683A0404E}" type="presParOf" srcId="{BCA678FC-9A28-4CBC-87F2-6D6D19D16333}" destId="{5EE217EC-3AEB-41C3-B80F-1F967B1B825F}" srcOrd="1" destOrd="0" presId="urn:microsoft.com/office/officeart/2005/8/layout/orgChart1"/>
    <dgm:cxn modelId="{FB0E792A-D821-4DE1-81C8-31E6D83B1106}" type="presParOf" srcId="{BCA678FC-9A28-4CBC-87F2-6D6D19D16333}" destId="{0681F18A-0776-459F-9C38-C53EB6E3130B}" srcOrd="2" destOrd="0" presId="urn:microsoft.com/office/officeart/2005/8/layout/orgChart1"/>
    <dgm:cxn modelId="{F640846D-EB28-4C90-A08E-E0B31D97F8ED}" type="presParOf" srcId="{94AFCCE5-3E40-43DF-94F5-5E1CC7D2A689}" destId="{E0372427-C928-485A-A684-8DE113364107}" srcOrd="2" destOrd="0" presId="urn:microsoft.com/office/officeart/2005/8/layout/orgChart1"/>
    <dgm:cxn modelId="{09694A17-58E9-44F8-BE85-B5573EBD8C34}" type="presParOf" srcId="{94AFCCE5-3E40-43DF-94F5-5E1CC7D2A689}" destId="{37610187-2C94-4E70-A821-264FC1551034}" srcOrd="3" destOrd="0" presId="urn:microsoft.com/office/officeart/2005/8/layout/orgChart1"/>
    <dgm:cxn modelId="{8DDCFE99-7DEE-4A3A-8DCE-D1552A6A8475}" type="presParOf" srcId="{37610187-2C94-4E70-A821-264FC1551034}" destId="{F0F7289B-886E-440E-BE5A-767C4FE74B77}" srcOrd="0" destOrd="0" presId="urn:microsoft.com/office/officeart/2005/8/layout/orgChart1"/>
    <dgm:cxn modelId="{D8F6583C-CF12-4199-AD47-BA0A6267EA24}" type="presParOf" srcId="{F0F7289B-886E-440E-BE5A-767C4FE74B77}" destId="{92E28C70-DABE-4FCB-AA2C-E1FEB5B65918}" srcOrd="0" destOrd="0" presId="urn:microsoft.com/office/officeart/2005/8/layout/orgChart1"/>
    <dgm:cxn modelId="{EBA77950-BD7B-4D77-AC7C-CD643D635CC8}" type="presParOf" srcId="{F0F7289B-886E-440E-BE5A-767C4FE74B77}" destId="{F1B03B12-2A8B-471B-ADB7-11D7B9BE6030}" srcOrd="1" destOrd="0" presId="urn:microsoft.com/office/officeart/2005/8/layout/orgChart1"/>
    <dgm:cxn modelId="{A97A99DE-F205-4F6A-AD90-8D6827F6F931}" type="presParOf" srcId="{37610187-2C94-4E70-A821-264FC1551034}" destId="{6F1EFC50-05A4-4EE1-A874-1FBC55ECB4E4}" srcOrd="1" destOrd="0" presId="urn:microsoft.com/office/officeart/2005/8/layout/orgChart1"/>
    <dgm:cxn modelId="{830003AB-FB2C-4346-8B71-4D1908C2A98D}" type="presParOf" srcId="{37610187-2C94-4E70-A821-264FC1551034}" destId="{4EC3F5F5-2BE6-4A57-9DD3-145E086FA8B5}" srcOrd="2" destOrd="0" presId="urn:microsoft.com/office/officeart/2005/8/layout/orgChart1"/>
    <dgm:cxn modelId="{1AD09032-F976-4984-B846-7B4D4525F6D0}" type="presParOf" srcId="{94AFCCE5-3E40-43DF-94F5-5E1CC7D2A689}" destId="{97BC5FA2-C2EA-43F5-9B56-101CFDF98B58}" srcOrd="4" destOrd="0" presId="urn:microsoft.com/office/officeart/2005/8/layout/orgChart1"/>
    <dgm:cxn modelId="{8495D002-E3F5-4E33-B261-0DFACA78CF92}" type="presParOf" srcId="{94AFCCE5-3E40-43DF-94F5-5E1CC7D2A689}" destId="{1F6105FE-E494-4747-94EB-3C4E6B1DC5AB}" srcOrd="5" destOrd="0" presId="urn:microsoft.com/office/officeart/2005/8/layout/orgChart1"/>
    <dgm:cxn modelId="{E0565862-2AF5-464F-BC0C-D36B7F7AF66E}" type="presParOf" srcId="{1F6105FE-E494-4747-94EB-3C4E6B1DC5AB}" destId="{FB107C4C-1F38-4A79-AA45-EFFFCF73C149}" srcOrd="0" destOrd="0" presId="urn:microsoft.com/office/officeart/2005/8/layout/orgChart1"/>
    <dgm:cxn modelId="{FDB67C01-0980-475C-B29D-366332BEF7D2}" type="presParOf" srcId="{FB107C4C-1F38-4A79-AA45-EFFFCF73C149}" destId="{9DE8C5EC-59FA-477E-A64C-55855138A3C0}" srcOrd="0" destOrd="0" presId="urn:microsoft.com/office/officeart/2005/8/layout/orgChart1"/>
    <dgm:cxn modelId="{8F89D187-28A3-4C3E-B701-45263B27F3AE}" type="presParOf" srcId="{FB107C4C-1F38-4A79-AA45-EFFFCF73C149}" destId="{E3EF273A-6EC7-4121-BA7B-D7C76CFED9E5}" srcOrd="1" destOrd="0" presId="urn:microsoft.com/office/officeart/2005/8/layout/orgChart1"/>
    <dgm:cxn modelId="{246FA010-092C-4877-8434-52564B553D60}" type="presParOf" srcId="{1F6105FE-E494-4747-94EB-3C4E6B1DC5AB}" destId="{75D764E2-1F32-475D-B4E7-504C68ADEFAC}" srcOrd="1" destOrd="0" presId="urn:microsoft.com/office/officeart/2005/8/layout/orgChart1"/>
    <dgm:cxn modelId="{8C195568-6C3E-42AF-BEBD-6336AD20F84C}" type="presParOf" srcId="{1F6105FE-E494-4747-94EB-3C4E6B1DC5AB}" destId="{0FAC0239-83E8-4197-97FC-8F57661D8BCC}" srcOrd="2" destOrd="0" presId="urn:microsoft.com/office/officeart/2005/8/layout/orgChart1"/>
    <dgm:cxn modelId="{81FC9180-3DF5-482B-82F5-E0B24FB31639}" type="presParOf" srcId="{33C071B3-44DA-4523-98E2-99B03D0A8BA6}" destId="{72CA9299-AE44-4F18-8ED6-E201CB7679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8A5399-9089-4CB4-AD1E-08295CBB087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D1ED7D2-8D06-43A4-BBC0-13D34423E89F}">
      <dgm:prSet phldrT="[Tekst]"/>
      <dgm:spPr/>
      <dgm:t>
        <a:bodyPr/>
        <a:lstStyle/>
        <a:p>
          <a:r>
            <a:rPr lang="pl-PL" dirty="0"/>
            <a:t>G0</a:t>
          </a:r>
        </a:p>
      </dgm:t>
    </dgm:pt>
    <dgm:pt modelId="{9868EA74-64AF-4DD7-865D-53921E72F410}" type="parTrans" cxnId="{CAD3DC8B-80FE-4923-8241-C0BCCC2CE62C}">
      <dgm:prSet/>
      <dgm:spPr/>
      <dgm:t>
        <a:bodyPr/>
        <a:lstStyle/>
        <a:p>
          <a:endParaRPr lang="pl-PL"/>
        </a:p>
      </dgm:t>
    </dgm:pt>
    <dgm:pt modelId="{DE9C0D7D-CC81-43E8-850C-3D6989144DCF}" type="sibTrans" cxnId="{CAD3DC8B-80FE-4923-8241-C0BCCC2CE62C}">
      <dgm:prSet/>
      <dgm:spPr/>
      <dgm:t>
        <a:bodyPr/>
        <a:lstStyle/>
        <a:p>
          <a:endParaRPr lang="pl-PL"/>
        </a:p>
      </dgm:t>
    </dgm:pt>
    <dgm:pt modelId="{AC480C80-B659-4E1C-84C1-44CD06D5E8E4}">
      <dgm:prSet phldrT="[Tekst]"/>
      <dgm:spPr/>
      <dgm:t>
        <a:bodyPr/>
        <a:lstStyle/>
        <a:p>
          <a:r>
            <a:rPr lang="pl-PL" dirty="0"/>
            <a:t>Nawilżanie skóry</a:t>
          </a:r>
        </a:p>
      </dgm:t>
    </dgm:pt>
    <dgm:pt modelId="{E73E09D1-4245-4032-A2B2-10BD227CAA91}" type="parTrans" cxnId="{AD35BB21-E6E0-4D6C-BAD3-87B44DAA328B}">
      <dgm:prSet/>
      <dgm:spPr/>
      <dgm:t>
        <a:bodyPr/>
        <a:lstStyle/>
        <a:p>
          <a:endParaRPr lang="pl-PL"/>
        </a:p>
      </dgm:t>
    </dgm:pt>
    <dgm:pt modelId="{F42AC371-2AB7-4A5D-800C-898C00A5E207}" type="sibTrans" cxnId="{AD35BB21-E6E0-4D6C-BAD3-87B44DAA328B}">
      <dgm:prSet/>
      <dgm:spPr/>
      <dgm:t>
        <a:bodyPr/>
        <a:lstStyle/>
        <a:p>
          <a:endParaRPr lang="pl-PL"/>
        </a:p>
      </dgm:t>
    </dgm:pt>
    <dgm:pt modelId="{9F968F01-2A99-4930-85F7-50CEAA6D46C8}">
      <dgm:prSet phldrT="[Tekst]"/>
      <dgm:spPr/>
      <dgm:t>
        <a:bodyPr/>
        <a:lstStyle/>
        <a:p>
          <a:r>
            <a:rPr lang="pl-PL" dirty="0"/>
            <a:t>Kremy z filtrem SPF</a:t>
          </a:r>
        </a:p>
      </dgm:t>
    </dgm:pt>
    <dgm:pt modelId="{A86A41F4-9C2A-4B26-9BB4-5CC64FC928A4}" type="parTrans" cxnId="{4DD152B2-EEE4-47C8-BC83-D98E64342C16}">
      <dgm:prSet/>
      <dgm:spPr/>
      <dgm:t>
        <a:bodyPr/>
        <a:lstStyle/>
        <a:p>
          <a:endParaRPr lang="pl-PL"/>
        </a:p>
      </dgm:t>
    </dgm:pt>
    <dgm:pt modelId="{810F6159-F5B0-410F-AD6B-15FA66047419}" type="sibTrans" cxnId="{4DD152B2-EEE4-47C8-BC83-D98E64342C16}">
      <dgm:prSet/>
      <dgm:spPr/>
      <dgm:t>
        <a:bodyPr/>
        <a:lstStyle/>
        <a:p>
          <a:endParaRPr lang="pl-PL"/>
        </a:p>
      </dgm:t>
    </dgm:pt>
    <dgm:pt modelId="{20F417B0-1D6F-4D8B-BCDF-CCC6B962C6F8}">
      <dgm:prSet phldrT="[Tekst]"/>
      <dgm:spPr/>
      <dgm:t>
        <a:bodyPr/>
        <a:lstStyle/>
        <a:p>
          <a:r>
            <a:rPr lang="pl-PL" dirty="0"/>
            <a:t>G1</a:t>
          </a:r>
        </a:p>
      </dgm:t>
    </dgm:pt>
    <dgm:pt modelId="{83D31FBF-D784-4EE4-8D9E-65A2CA35C563}" type="parTrans" cxnId="{A8EFAD90-8653-49AD-82BE-D95B1612845A}">
      <dgm:prSet/>
      <dgm:spPr/>
      <dgm:t>
        <a:bodyPr/>
        <a:lstStyle/>
        <a:p>
          <a:endParaRPr lang="pl-PL"/>
        </a:p>
      </dgm:t>
    </dgm:pt>
    <dgm:pt modelId="{3382ADD9-F5DE-47B3-9814-562908D417AB}" type="sibTrans" cxnId="{A8EFAD90-8653-49AD-82BE-D95B1612845A}">
      <dgm:prSet/>
      <dgm:spPr/>
      <dgm:t>
        <a:bodyPr/>
        <a:lstStyle/>
        <a:p>
          <a:endParaRPr lang="pl-PL"/>
        </a:p>
      </dgm:t>
    </dgm:pt>
    <dgm:pt modelId="{98C2CF39-0B74-40DF-A424-DD895FFFE489}">
      <dgm:prSet phldrT="[Tekst]"/>
      <dgm:spPr/>
      <dgm:t>
        <a:bodyPr/>
        <a:lstStyle/>
        <a:p>
          <a:r>
            <a:rPr lang="pl-PL" dirty="0" err="1"/>
            <a:t>Klindamycyna</a:t>
          </a:r>
          <a:r>
            <a:rPr lang="pl-PL" dirty="0"/>
            <a:t> i </a:t>
          </a:r>
          <a:r>
            <a:rPr lang="pl-PL" dirty="0" err="1"/>
            <a:t>hydrokortyzon</a:t>
          </a:r>
          <a:r>
            <a:rPr lang="pl-PL" dirty="0"/>
            <a:t> w maści</a:t>
          </a:r>
        </a:p>
      </dgm:t>
    </dgm:pt>
    <dgm:pt modelId="{A1B1A235-4703-48B8-8FBB-166448B062B6}" type="parTrans" cxnId="{0995A949-9B11-4B21-B312-5C9C97C307F7}">
      <dgm:prSet/>
      <dgm:spPr/>
      <dgm:t>
        <a:bodyPr/>
        <a:lstStyle/>
        <a:p>
          <a:endParaRPr lang="pl-PL"/>
        </a:p>
      </dgm:t>
    </dgm:pt>
    <dgm:pt modelId="{43836299-ADD9-44BD-A3E4-F25B767B1C64}" type="sibTrans" cxnId="{0995A949-9B11-4B21-B312-5C9C97C307F7}">
      <dgm:prSet/>
      <dgm:spPr/>
      <dgm:t>
        <a:bodyPr/>
        <a:lstStyle/>
        <a:p>
          <a:endParaRPr lang="pl-PL"/>
        </a:p>
      </dgm:t>
    </dgm:pt>
    <dgm:pt modelId="{6672E2BF-0044-4DD4-B6D4-56C89E18FA7A}">
      <dgm:prSet phldrT="[Tekst]"/>
      <dgm:spPr/>
      <dgm:t>
        <a:bodyPr/>
        <a:lstStyle/>
        <a:p>
          <a:r>
            <a:rPr lang="pl-PL" dirty="0"/>
            <a:t>G3/4</a:t>
          </a:r>
        </a:p>
      </dgm:t>
    </dgm:pt>
    <dgm:pt modelId="{3F64A295-6B91-486F-B533-ABF49C180EA2}" type="parTrans" cxnId="{F55577EE-558B-422C-8348-3F854D7C87BE}">
      <dgm:prSet/>
      <dgm:spPr/>
      <dgm:t>
        <a:bodyPr/>
        <a:lstStyle/>
        <a:p>
          <a:endParaRPr lang="pl-PL"/>
        </a:p>
      </dgm:t>
    </dgm:pt>
    <dgm:pt modelId="{BF041800-FD20-4EAD-BBAD-F10F8FC35674}" type="sibTrans" cxnId="{F55577EE-558B-422C-8348-3F854D7C87BE}">
      <dgm:prSet/>
      <dgm:spPr/>
      <dgm:t>
        <a:bodyPr/>
        <a:lstStyle/>
        <a:p>
          <a:endParaRPr lang="pl-PL"/>
        </a:p>
      </dgm:t>
    </dgm:pt>
    <dgm:pt modelId="{F10B46C6-6032-4368-AC14-9346BBC358E7}">
      <dgm:prSet phldrT="[Tekst]"/>
      <dgm:spPr/>
      <dgm:t>
        <a:bodyPr/>
        <a:lstStyle/>
        <a:p>
          <a:r>
            <a:rPr lang="pl-PL" dirty="0" err="1"/>
            <a:t>Prednizon</a:t>
          </a:r>
          <a:r>
            <a:rPr lang="pl-PL" dirty="0"/>
            <a:t> p.o.</a:t>
          </a:r>
        </a:p>
      </dgm:t>
    </dgm:pt>
    <dgm:pt modelId="{7391EFFF-B265-4575-868B-101E39C4A9BF}" type="parTrans" cxnId="{02DA6B0B-CBB4-4B18-8AB7-B212E1BAA7A1}">
      <dgm:prSet/>
      <dgm:spPr/>
      <dgm:t>
        <a:bodyPr/>
        <a:lstStyle/>
        <a:p>
          <a:endParaRPr lang="pl-PL"/>
        </a:p>
      </dgm:t>
    </dgm:pt>
    <dgm:pt modelId="{F2CA0322-4BA3-43C2-9C03-5A107F35C8D3}" type="sibTrans" cxnId="{02DA6B0B-CBB4-4B18-8AB7-B212E1BAA7A1}">
      <dgm:prSet/>
      <dgm:spPr/>
      <dgm:t>
        <a:bodyPr/>
        <a:lstStyle/>
        <a:p>
          <a:endParaRPr lang="pl-PL"/>
        </a:p>
      </dgm:t>
    </dgm:pt>
    <dgm:pt modelId="{A4E51941-2651-4061-8241-E1588CD6ED03}">
      <dgm:prSet phldrT="[Tekst]"/>
      <dgm:spPr/>
      <dgm:t>
        <a:bodyPr/>
        <a:lstStyle/>
        <a:p>
          <a:r>
            <a:rPr lang="pl-PL" dirty="0" err="1"/>
            <a:t>Izotretonina</a:t>
          </a:r>
          <a:endParaRPr lang="pl-PL" dirty="0"/>
        </a:p>
      </dgm:t>
    </dgm:pt>
    <dgm:pt modelId="{B7E9047E-5785-4CD8-819E-09B65A1E5152}" type="parTrans" cxnId="{EC1F4315-3394-4945-8A2A-2E1823AB1894}">
      <dgm:prSet/>
      <dgm:spPr/>
      <dgm:t>
        <a:bodyPr/>
        <a:lstStyle/>
        <a:p>
          <a:endParaRPr lang="pl-PL"/>
        </a:p>
      </dgm:t>
    </dgm:pt>
    <dgm:pt modelId="{962007D2-1F07-4C35-9451-4C74FC5539D3}" type="sibTrans" cxnId="{EC1F4315-3394-4945-8A2A-2E1823AB1894}">
      <dgm:prSet/>
      <dgm:spPr/>
      <dgm:t>
        <a:bodyPr/>
        <a:lstStyle/>
        <a:p>
          <a:endParaRPr lang="pl-PL"/>
        </a:p>
      </dgm:t>
    </dgm:pt>
    <dgm:pt modelId="{52BB861B-050F-45AD-8A9B-DB4652257658}">
      <dgm:prSet/>
      <dgm:spPr/>
      <dgm:t>
        <a:bodyPr/>
        <a:lstStyle/>
        <a:p>
          <a:r>
            <a:rPr lang="pl-PL" dirty="0"/>
            <a:t>G2</a:t>
          </a:r>
        </a:p>
      </dgm:t>
    </dgm:pt>
    <dgm:pt modelId="{1152792C-22AA-4F0D-B065-0E79807278C9}" type="parTrans" cxnId="{C3C243E8-EDB9-4857-9706-F84DA27440B7}">
      <dgm:prSet/>
      <dgm:spPr/>
    </dgm:pt>
    <dgm:pt modelId="{26C1A690-6C60-46C5-8CC7-9D3A2725A339}" type="sibTrans" cxnId="{C3C243E8-EDB9-4857-9706-F84DA27440B7}">
      <dgm:prSet/>
      <dgm:spPr/>
    </dgm:pt>
    <dgm:pt modelId="{BDCEF116-2FBA-4AF5-A293-0B77E8CFEF2F}">
      <dgm:prSet/>
      <dgm:spPr/>
      <dgm:t>
        <a:bodyPr/>
        <a:lstStyle/>
        <a:p>
          <a:r>
            <a:rPr lang="pl-PL" dirty="0" err="1"/>
            <a:t>Doksycyklina</a:t>
          </a:r>
          <a:r>
            <a:rPr lang="pl-PL" dirty="0"/>
            <a:t> p.o.</a:t>
          </a:r>
        </a:p>
      </dgm:t>
    </dgm:pt>
    <dgm:pt modelId="{8BD229C0-E6D6-43A9-8650-34733EDFA6F5}" type="parTrans" cxnId="{B97E1D89-3FBD-4E03-AA99-12C552B46F65}">
      <dgm:prSet/>
      <dgm:spPr/>
    </dgm:pt>
    <dgm:pt modelId="{0492FA25-EF05-4E84-9FFA-1B01221D6F96}" type="sibTrans" cxnId="{B97E1D89-3FBD-4E03-AA99-12C552B46F65}">
      <dgm:prSet/>
      <dgm:spPr/>
    </dgm:pt>
    <dgm:pt modelId="{79B73CBC-F5DD-407E-A304-58072144D81D}" type="pres">
      <dgm:prSet presAssocID="{AA8A5399-9089-4CB4-AD1E-08295CBB0872}" presName="linearFlow" presStyleCnt="0">
        <dgm:presLayoutVars>
          <dgm:dir/>
          <dgm:animLvl val="lvl"/>
          <dgm:resizeHandles val="exact"/>
        </dgm:presLayoutVars>
      </dgm:prSet>
      <dgm:spPr/>
    </dgm:pt>
    <dgm:pt modelId="{39BD45AE-7CBA-479A-9CFC-7DA0C068F4A7}" type="pres">
      <dgm:prSet presAssocID="{5D1ED7D2-8D06-43A4-BBC0-13D34423E89F}" presName="composite" presStyleCnt="0"/>
      <dgm:spPr/>
    </dgm:pt>
    <dgm:pt modelId="{86315893-7E00-44FD-8268-964F80C3D3E7}" type="pres">
      <dgm:prSet presAssocID="{5D1ED7D2-8D06-43A4-BBC0-13D34423E89F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B2B5DA9-4D8D-4937-B384-ADEDD46713D2}" type="pres">
      <dgm:prSet presAssocID="{5D1ED7D2-8D06-43A4-BBC0-13D34423E89F}" presName="descendantText" presStyleLbl="alignAcc1" presStyleIdx="0" presStyleCnt="4">
        <dgm:presLayoutVars>
          <dgm:bulletEnabled val="1"/>
        </dgm:presLayoutVars>
      </dgm:prSet>
      <dgm:spPr/>
    </dgm:pt>
    <dgm:pt modelId="{FCC90E1B-C7DF-4146-8E1E-F533EAABC072}" type="pres">
      <dgm:prSet presAssocID="{DE9C0D7D-CC81-43E8-850C-3D6989144DCF}" presName="sp" presStyleCnt="0"/>
      <dgm:spPr/>
    </dgm:pt>
    <dgm:pt modelId="{9B667D70-ED24-4EDC-999B-C9EF5E9D517A}" type="pres">
      <dgm:prSet presAssocID="{20F417B0-1D6F-4D8B-BCDF-CCC6B962C6F8}" presName="composite" presStyleCnt="0"/>
      <dgm:spPr/>
    </dgm:pt>
    <dgm:pt modelId="{2ABD964A-65DC-4911-BA1F-F00E698FCA35}" type="pres">
      <dgm:prSet presAssocID="{20F417B0-1D6F-4D8B-BCDF-CCC6B962C6F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2223BD7-9C8B-4A0C-9073-977190ADF798}" type="pres">
      <dgm:prSet presAssocID="{20F417B0-1D6F-4D8B-BCDF-CCC6B962C6F8}" presName="descendantText" presStyleLbl="alignAcc1" presStyleIdx="1" presStyleCnt="4">
        <dgm:presLayoutVars>
          <dgm:bulletEnabled val="1"/>
        </dgm:presLayoutVars>
      </dgm:prSet>
      <dgm:spPr/>
    </dgm:pt>
    <dgm:pt modelId="{369DD438-E301-424C-8B32-C2410DE83E41}" type="pres">
      <dgm:prSet presAssocID="{3382ADD9-F5DE-47B3-9814-562908D417AB}" presName="sp" presStyleCnt="0"/>
      <dgm:spPr/>
    </dgm:pt>
    <dgm:pt modelId="{EC4C6295-EE88-4BCC-85F5-4FFF450096C2}" type="pres">
      <dgm:prSet presAssocID="{52BB861B-050F-45AD-8A9B-DB4652257658}" presName="composite" presStyleCnt="0"/>
      <dgm:spPr/>
    </dgm:pt>
    <dgm:pt modelId="{06BCABD2-9732-45A1-85BB-A9B6570A5320}" type="pres">
      <dgm:prSet presAssocID="{52BB861B-050F-45AD-8A9B-DB4652257658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1AC2EA8C-3D0D-4878-A205-3473E3130240}" type="pres">
      <dgm:prSet presAssocID="{52BB861B-050F-45AD-8A9B-DB4652257658}" presName="descendantText" presStyleLbl="alignAcc1" presStyleIdx="2" presStyleCnt="4">
        <dgm:presLayoutVars>
          <dgm:bulletEnabled val="1"/>
        </dgm:presLayoutVars>
      </dgm:prSet>
      <dgm:spPr/>
    </dgm:pt>
    <dgm:pt modelId="{3D8B8E69-D268-406C-9408-72FA9E4ECB60}" type="pres">
      <dgm:prSet presAssocID="{26C1A690-6C60-46C5-8CC7-9D3A2725A339}" presName="sp" presStyleCnt="0"/>
      <dgm:spPr/>
    </dgm:pt>
    <dgm:pt modelId="{05F189A2-0C3B-4D47-B035-DE0CBC923E9D}" type="pres">
      <dgm:prSet presAssocID="{6672E2BF-0044-4DD4-B6D4-56C89E18FA7A}" presName="composite" presStyleCnt="0"/>
      <dgm:spPr/>
    </dgm:pt>
    <dgm:pt modelId="{EE22E9C1-771F-4A02-93B7-E14BF996F3A9}" type="pres">
      <dgm:prSet presAssocID="{6672E2BF-0044-4DD4-B6D4-56C89E18FA7A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BBA50FC-F430-4EDC-B7B4-42A10956FBD3}" type="pres">
      <dgm:prSet presAssocID="{6672E2BF-0044-4DD4-B6D4-56C89E18FA7A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62D7C307-134E-4B53-B108-B2CE3D2D60AA}" type="presOf" srcId="{F10B46C6-6032-4368-AC14-9346BBC358E7}" destId="{5BBA50FC-F430-4EDC-B7B4-42A10956FBD3}" srcOrd="0" destOrd="0" presId="urn:microsoft.com/office/officeart/2005/8/layout/chevron2"/>
    <dgm:cxn modelId="{02DA6B0B-CBB4-4B18-8AB7-B212E1BAA7A1}" srcId="{6672E2BF-0044-4DD4-B6D4-56C89E18FA7A}" destId="{F10B46C6-6032-4368-AC14-9346BBC358E7}" srcOrd="0" destOrd="0" parTransId="{7391EFFF-B265-4575-868B-101E39C4A9BF}" sibTransId="{F2CA0322-4BA3-43C2-9C03-5A107F35C8D3}"/>
    <dgm:cxn modelId="{EC1F4315-3394-4945-8A2A-2E1823AB1894}" srcId="{6672E2BF-0044-4DD4-B6D4-56C89E18FA7A}" destId="{A4E51941-2651-4061-8241-E1588CD6ED03}" srcOrd="1" destOrd="0" parTransId="{B7E9047E-5785-4CD8-819E-09B65A1E5152}" sibTransId="{962007D2-1F07-4C35-9451-4C74FC5539D3}"/>
    <dgm:cxn modelId="{7E8CA417-1FF2-4EBB-BDB4-2787BFA5B19E}" type="presOf" srcId="{6672E2BF-0044-4DD4-B6D4-56C89E18FA7A}" destId="{EE22E9C1-771F-4A02-93B7-E14BF996F3A9}" srcOrd="0" destOrd="0" presId="urn:microsoft.com/office/officeart/2005/8/layout/chevron2"/>
    <dgm:cxn modelId="{AD35BB21-E6E0-4D6C-BAD3-87B44DAA328B}" srcId="{5D1ED7D2-8D06-43A4-BBC0-13D34423E89F}" destId="{AC480C80-B659-4E1C-84C1-44CD06D5E8E4}" srcOrd="0" destOrd="0" parTransId="{E73E09D1-4245-4032-A2B2-10BD227CAA91}" sibTransId="{F42AC371-2AB7-4A5D-800C-898C00A5E207}"/>
    <dgm:cxn modelId="{287BA433-76E5-4169-A3D6-B9C8F48E82E5}" type="presOf" srcId="{AC480C80-B659-4E1C-84C1-44CD06D5E8E4}" destId="{6B2B5DA9-4D8D-4937-B384-ADEDD46713D2}" srcOrd="0" destOrd="0" presId="urn:microsoft.com/office/officeart/2005/8/layout/chevron2"/>
    <dgm:cxn modelId="{0995A949-9B11-4B21-B312-5C9C97C307F7}" srcId="{20F417B0-1D6F-4D8B-BCDF-CCC6B962C6F8}" destId="{98C2CF39-0B74-40DF-A424-DD895FFFE489}" srcOrd="0" destOrd="0" parTransId="{A1B1A235-4703-48B8-8FBB-166448B062B6}" sibTransId="{43836299-ADD9-44BD-A3E4-F25B767B1C64}"/>
    <dgm:cxn modelId="{7A14C44F-0B3E-47A1-98F3-9A759EC74AA6}" type="presOf" srcId="{A4E51941-2651-4061-8241-E1588CD6ED03}" destId="{5BBA50FC-F430-4EDC-B7B4-42A10956FBD3}" srcOrd="0" destOrd="1" presId="urn:microsoft.com/office/officeart/2005/8/layout/chevron2"/>
    <dgm:cxn modelId="{1F1E695A-1338-4D6F-9925-26F3728BEDB7}" type="presOf" srcId="{AA8A5399-9089-4CB4-AD1E-08295CBB0872}" destId="{79B73CBC-F5DD-407E-A304-58072144D81D}" srcOrd="0" destOrd="0" presId="urn:microsoft.com/office/officeart/2005/8/layout/chevron2"/>
    <dgm:cxn modelId="{DE6C8584-ECE0-4266-9284-F1F20E79C63D}" type="presOf" srcId="{98C2CF39-0B74-40DF-A424-DD895FFFE489}" destId="{D2223BD7-9C8B-4A0C-9073-977190ADF798}" srcOrd="0" destOrd="0" presId="urn:microsoft.com/office/officeart/2005/8/layout/chevron2"/>
    <dgm:cxn modelId="{B97E1D89-3FBD-4E03-AA99-12C552B46F65}" srcId="{52BB861B-050F-45AD-8A9B-DB4652257658}" destId="{BDCEF116-2FBA-4AF5-A293-0B77E8CFEF2F}" srcOrd="0" destOrd="0" parTransId="{8BD229C0-E6D6-43A9-8650-34733EDFA6F5}" sibTransId="{0492FA25-EF05-4E84-9FFA-1B01221D6F96}"/>
    <dgm:cxn modelId="{CAD3DC8B-80FE-4923-8241-C0BCCC2CE62C}" srcId="{AA8A5399-9089-4CB4-AD1E-08295CBB0872}" destId="{5D1ED7D2-8D06-43A4-BBC0-13D34423E89F}" srcOrd="0" destOrd="0" parTransId="{9868EA74-64AF-4DD7-865D-53921E72F410}" sibTransId="{DE9C0D7D-CC81-43E8-850C-3D6989144DCF}"/>
    <dgm:cxn modelId="{8FD7B38F-2A71-4151-9F93-F166636AC6A5}" type="presOf" srcId="{9F968F01-2A99-4930-85F7-50CEAA6D46C8}" destId="{6B2B5DA9-4D8D-4937-B384-ADEDD46713D2}" srcOrd="0" destOrd="1" presId="urn:microsoft.com/office/officeart/2005/8/layout/chevron2"/>
    <dgm:cxn modelId="{A8EFAD90-8653-49AD-82BE-D95B1612845A}" srcId="{AA8A5399-9089-4CB4-AD1E-08295CBB0872}" destId="{20F417B0-1D6F-4D8B-BCDF-CCC6B962C6F8}" srcOrd="1" destOrd="0" parTransId="{83D31FBF-D784-4EE4-8D9E-65A2CA35C563}" sibTransId="{3382ADD9-F5DE-47B3-9814-562908D417AB}"/>
    <dgm:cxn modelId="{4DD152B2-EEE4-47C8-BC83-D98E64342C16}" srcId="{5D1ED7D2-8D06-43A4-BBC0-13D34423E89F}" destId="{9F968F01-2A99-4930-85F7-50CEAA6D46C8}" srcOrd="1" destOrd="0" parTransId="{A86A41F4-9C2A-4B26-9BB4-5CC64FC928A4}" sibTransId="{810F6159-F5B0-410F-AD6B-15FA66047419}"/>
    <dgm:cxn modelId="{9B6409BE-30E9-49D7-8787-711CD8D90586}" type="presOf" srcId="{5D1ED7D2-8D06-43A4-BBC0-13D34423E89F}" destId="{86315893-7E00-44FD-8268-964F80C3D3E7}" srcOrd="0" destOrd="0" presId="urn:microsoft.com/office/officeart/2005/8/layout/chevron2"/>
    <dgm:cxn modelId="{4B75C3E4-6C9F-4317-BEC7-39282A2E2DE4}" type="presOf" srcId="{52BB861B-050F-45AD-8A9B-DB4652257658}" destId="{06BCABD2-9732-45A1-85BB-A9B6570A5320}" srcOrd="0" destOrd="0" presId="urn:microsoft.com/office/officeart/2005/8/layout/chevron2"/>
    <dgm:cxn modelId="{9E5C6DE6-F2E4-484F-9E41-E2DAF67FFF85}" type="presOf" srcId="{20F417B0-1D6F-4D8B-BCDF-CCC6B962C6F8}" destId="{2ABD964A-65DC-4911-BA1F-F00E698FCA35}" srcOrd="0" destOrd="0" presId="urn:microsoft.com/office/officeart/2005/8/layout/chevron2"/>
    <dgm:cxn modelId="{C3C243E8-EDB9-4857-9706-F84DA27440B7}" srcId="{AA8A5399-9089-4CB4-AD1E-08295CBB0872}" destId="{52BB861B-050F-45AD-8A9B-DB4652257658}" srcOrd="2" destOrd="0" parTransId="{1152792C-22AA-4F0D-B065-0E79807278C9}" sibTransId="{26C1A690-6C60-46C5-8CC7-9D3A2725A339}"/>
    <dgm:cxn modelId="{F55577EE-558B-422C-8348-3F854D7C87BE}" srcId="{AA8A5399-9089-4CB4-AD1E-08295CBB0872}" destId="{6672E2BF-0044-4DD4-B6D4-56C89E18FA7A}" srcOrd="3" destOrd="0" parTransId="{3F64A295-6B91-486F-B533-ABF49C180EA2}" sibTransId="{BF041800-FD20-4EAD-BBAD-F10F8FC35674}"/>
    <dgm:cxn modelId="{F8E32AF7-A7E5-4100-9E1A-ADDFEA8B4C11}" type="presOf" srcId="{BDCEF116-2FBA-4AF5-A293-0B77E8CFEF2F}" destId="{1AC2EA8C-3D0D-4878-A205-3473E3130240}" srcOrd="0" destOrd="0" presId="urn:microsoft.com/office/officeart/2005/8/layout/chevron2"/>
    <dgm:cxn modelId="{E92A6C15-642E-45BE-8267-DB62BB9712B5}" type="presParOf" srcId="{79B73CBC-F5DD-407E-A304-58072144D81D}" destId="{39BD45AE-7CBA-479A-9CFC-7DA0C068F4A7}" srcOrd="0" destOrd="0" presId="urn:microsoft.com/office/officeart/2005/8/layout/chevron2"/>
    <dgm:cxn modelId="{D596A4D2-C98E-4906-A26E-A25ECFCDE470}" type="presParOf" srcId="{39BD45AE-7CBA-479A-9CFC-7DA0C068F4A7}" destId="{86315893-7E00-44FD-8268-964F80C3D3E7}" srcOrd="0" destOrd="0" presId="urn:microsoft.com/office/officeart/2005/8/layout/chevron2"/>
    <dgm:cxn modelId="{EF820424-EEC1-4DE9-83FB-1559218A7CC4}" type="presParOf" srcId="{39BD45AE-7CBA-479A-9CFC-7DA0C068F4A7}" destId="{6B2B5DA9-4D8D-4937-B384-ADEDD46713D2}" srcOrd="1" destOrd="0" presId="urn:microsoft.com/office/officeart/2005/8/layout/chevron2"/>
    <dgm:cxn modelId="{3F6DBE43-7310-40BE-9EC7-7288EE935B77}" type="presParOf" srcId="{79B73CBC-F5DD-407E-A304-58072144D81D}" destId="{FCC90E1B-C7DF-4146-8E1E-F533EAABC072}" srcOrd="1" destOrd="0" presId="urn:microsoft.com/office/officeart/2005/8/layout/chevron2"/>
    <dgm:cxn modelId="{E7D27A41-B443-438E-B2CC-2A9573861F05}" type="presParOf" srcId="{79B73CBC-F5DD-407E-A304-58072144D81D}" destId="{9B667D70-ED24-4EDC-999B-C9EF5E9D517A}" srcOrd="2" destOrd="0" presId="urn:microsoft.com/office/officeart/2005/8/layout/chevron2"/>
    <dgm:cxn modelId="{F0BF2EE2-21FA-4E2A-96D5-8AC292F3D968}" type="presParOf" srcId="{9B667D70-ED24-4EDC-999B-C9EF5E9D517A}" destId="{2ABD964A-65DC-4911-BA1F-F00E698FCA35}" srcOrd="0" destOrd="0" presId="urn:microsoft.com/office/officeart/2005/8/layout/chevron2"/>
    <dgm:cxn modelId="{922AEBA2-4C9C-4F98-946B-DE1C83106FB2}" type="presParOf" srcId="{9B667D70-ED24-4EDC-999B-C9EF5E9D517A}" destId="{D2223BD7-9C8B-4A0C-9073-977190ADF798}" srcOrd="1" destOrd="0" presId="urn:microsoft.com/office/officeart/2005/8/layout/chevron2"/>
    <dgm:cxn modelId="{4064D587-D64C-451B-B4F6-080B09E3F3A7}" type="presParOf" srcId="{79B73CBC-F5DD-407E-A304-58072144D81D}" destId="{369DD438-E301-424C-8B32-C2410DE83E41}" srcOrd="3" destOrd="0" presId="urn:microsoft.com/office/officeart/2005/8/layout/chevron2"/>
    <dgm:cxn modelId="{178310AB-5382-4156-8DD5-9CAAE4626D44}" type="presParOf" srcId="{79B73CBC-F5DD-407E-A304-58072144D81D}" destId="{EC4C6295-EE88-4BCC-85F5-4FFF450096C2}" srcOrd="4" destOrd="0" presId="urn:microsoft.com/office/officeart/2005/8/layout/chevron2"/>
    <dgm:cxn modelId="{500ACA46-5506-421F-83FD-12E59ADFA6AF}" type="presParOf" srcId="{EC4C6295-EE88-4BCC-85F5-4FFF450096C2}" destId="{06BCABD2-9732-45A1-85BB-A9B6570A5320}" srcOrd="0" destOrd="0" presId="urn:microsoft.com/office/officeart/2005/8/layout/chevron2"/>
    <dgm:cxn modelId="{CD71BE9B-DCF7-46D8-8489-F1342F1C6668}" type="presParOf" srcId="{EC4C6295-EE88-4BCC-85F5-4FFF450096C2}" destId="{1AC2EA8C-3D0D-4878-A205-3473E3130240}" srcOrd="1" destOrd="0" presId="urn:microsoft.com/office/officeart/2005/8/layout/chevron2"/>
    <dgm:cxn modelId="{0718A423-0EE5-4007-BA75-9DFB1DAB2DE7}" type="presParOf" srcId="{79B73CBC-F5DD-407E-A304-58072144D81D}" destId="{3D8B8E69-D268-406C-9408-72FA9E4ECB60}" srcOrd="5" destOrd="0" presId="urn:microsoft.com/office/officeart/2005/8/layout/chevron2"/>
    <dgm:cxn modelId="{FF271EE6-6BCD-4712-A3A4-3EF2CE11F90F}" type="presParOf" srcId="{79B73CBC-F5DD-407E-A304-58072144D81D}" destId="{05F189A2-0C3B-4D47-B035-DE0CBC923E9D}" srcOrd="6" destOrd="0" presId="urn:microsoft.com/office/officeart/2005/8/layout/chevron2"/>
    <dgm:cxn modelId="{81BAD736-4939-4C45-B987-872850CE85BE}" type="presParOf" srcId="{05F189A2-0C3B-4D47-B035-DE0CBC923E9D}" destId="{EE22E9C1-771F-4A02-93B7-E14BF996F3A9}" srcOrd="0" destOrd="0" presId="urn:microsoft.com/office/officeart/2005/8/layout/chevron2"/>
    <dgm:cxn modelId="{D92A4646-CA0C-424D-9136-E834A7ACD395}" type="presParOf" srcId="{05F189A2-0C3B-4D47-B035-DE0CBC923E9D}" destId="{5BBA50FC-F430-4EDC-B7B4-42A10956FB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AB84B-154A-4303-A1CC-6F62AD3B2702}">
      <dsp:nvSpPr>
        <dsp:cNvPr id="0" name=""/>
        <dsp:cNvSpPr/>
      </dsp:nvSpPr>
      <dsp:spPr>
        <a:xfrm>
          <a:off x="1501179" y="4134"/>
          <a:ext cx="2278062" cy="1139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chemeClr val="accent1">
              <a:hueOff val="0"/>
              <a:satOff val="0"/>
              <a:lumOff val="0"/>
              <a:alphaOff val="0"/>
              <a:tint val="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Rodzaje</a:t>
          </a:r>
        </a:p>
      </dsp:txBody>
      <dsp:txXfrm>
        <a:off x="1534540" y="37495"/>
        <a:ext cx="2211340" cy="1072309"/>
      </dsp:txXfrm>
    </dsp:sp>
    <dsp:sp modelId="{EBD974B1-FEE6-4F7F-8009-6EBBE709EAAB}">
      <dsp:nvSpPr>
        <dsp:cNvPr id="0" name=""/>
        <dsp:cNvSpPr/>
      </dsp:nvSpPr>
      <dsp:spPr>
        <a:xfrm>
          <a:off x="1728985" y="1143165"/>
          <a:ext cx="227806" cy="854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273"/>
              </a:lnTo>
              <a:lnTo>
                <a:pt x="227806" y="8542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26B06-292A-4039-9CE2-7F3DA9FAF8F1}">
      <dsp:nvSpPr>
        <dsp:cNvPr id="0" name=""/>
        <dsp:cNvSpPr/>
      </dsp:nvSpPr>
      <dsp:spPr>
        <a:xfrm>
          <a:off x="1956792" y="1427923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Chemioterapia</a:t>
          </a:r>
        </a:p>
      </dsp:txBody>
      <dsp:txXfrm>
        <a:off x="1990153" y="1461284"/>
        <a:ext cx="1755728" cy="1072309"/>
      </dsp:txXfrm>
    </dsp:sp>
    <dsp:sp modelId="{F601628F-27A9-473E-A09F-F798B0E16508}">
      <dsp:nvSpPr>
        <dsp:cNvPr id="0" name=""/>
        <dsp:cNvSpPr/>
      </dsp:nvSpPr>
      <dsp:spPr>
        <a:xfrm>
          <a:off x="1728985" y="1143165"/>
          <a:ext cx="227806" cy="2278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062"/>
              </a:lnTo>
              <a:lnTo>
                <a:pt x="227806" y="2278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0C203-5C25-4A4D-8945-C64779653DDA}">
      <dsp:nvSpPr>
        <dsp:cNvPr id="0" name=""/>
        <dsp:cNvSpPr/>
      </dsp:nvSpPr>
      <dsp:spPr>
        <a:xfrm>
          <a:off x="1956792" y="2851712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Hormonoterapia</a:t>
          </a:r>
        </a:p>
      </dsp:txBody>
      <dsp:txXfrm>
        <a:off x="1990153" y="2885073"/>
        <a:ext cx="1755728" cy="1072309"/>
      </dsp:txXfrm>
    </dsp:sp>
    <dsp:sp modelId="{2600790A-6FBB-4B32-874E-EC94508861A4}">
      <dsp:nvSpPr>
        <dsp:cNvPr id="0" name=""/>
        <dsp:cNvSpPr/>
      </dsp:nvSpPr>
      <dsp:spPr>
        <a:xfrm>
          <a:off x="1728985" y="1143165"/>
          <a:ext cx="227806" cy="370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1851"/>
              </a:lnTo>
              <a:lnTo>
                <a:pt x="227806" y="3701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4CC8A-C6BF-4B24-B45C-2FB4CF5C8E62}">
      <dsp:nvSpPr>
        <dsp:cNvPr id="0" name=""/>
        <dsp:cNvSpPr/>
      </dsp:nvSpPr>
      <dsp:spPr>
        <a:xfrm>
          <a:off x="1956792" y="4275501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Leczenie celowane</a:t>
          </a:r>
        </a:p>
      </dsp:txBody>
      <dsp:txXfrm>
        <a:off x="1990153" y="4308862"/>
        <a:ext cx="1755728" cy="1072309"/>
      </dsp:txXfrm>
    </dsp:sp>
    <dsp:sp modelId="{16CE361E-FAC7-4740-A67C-5970CDE04DFE}">
      <dsp:nvSpPr>
        <dsp:cNvPr id="0" name=""/>
        <dsp:cNvSpPr/>
      </dsp:nvSpPr>
      <dsp:spPr>
        <a:xfrm>
          <a:off x="4348757" y="4134"/>
          <a:ext cx="2278062" cy="1139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chemeClr val="accent1">
              <a:hueOff val="0"/>
              <a:satOff val="0"/>
              <a:lumOff val="0"/>
              <a:alphaOff val="0"/>
              <a:tint val="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Przeznaczenie</a:t>
          </a:r>
        </a:p>
      </dsp:txBody>
      <dsp:txXfrm>
        <a:off x="4382118" y="37495"/>
        <a:ext cx="2211340" cy="1072309"/>
      </dsp:txXfrm>
    </dsp:sp>
    <dsp:sp modelId="{01B1CC8F-340E-4FB5-946B-7EE002C6D63A}">
      <dsp:nvSpPr>
        <dsp:cNvPr id="0" name=""/>
        <dsp:cNvSpPr/>
      </dsp:nvSpPr>
      <dsp:spPr>
        <a:xfrm>
          <a:off x="4576564" y="1143165"/>
          <a:ext cx="227806" cy="854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273"/>
              </a:lnTo>
              <a:lnTo>
                <a:pt x="227806" y="8542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69C24-BCD7-4759-A4EC-BFFA623F39BA}">
      <dsp:nvSpPr>
        <dsp:cNvPr id="0" name=""/>
        <dsp:cNvSpPr/>
      </dsp:nvSpPr>
      <dsp:spPr>
        <a:xfrm>
          <a:off x="4804370" y="1427923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Leczenie radykalne</a:t>
          </a:r>
        </a:p>
      </dsp:txBody>
      <dsp:txXfrm>
        <a:off x="4837731" y="1461284"/>
        <a:ext cx="1755728" cy="1072309"/>
      </dsp:txXfrm>
    </dsp:sp>
    <dsp:sp modelId="{5FD06F2A-985B-406E-93E6-53AEDA73B5EE}">
      <dsp:nvSpPr>
        <dsp:cNvPr id="0" name=""/>
        <dsp:cNvSpPr/>
      </dsp:nvSpPr>
      <dsp:spPr>
        <a:xfrm>
          <a:off x="4576564" y="1143165"/>
          <a:ext cx="227806" cy="2278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062"/>
              </a:lnTo>
              <a:lnTo>
                <a:pt x="227806" y="2278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F23EE-CF79-4683-98F1-76F809E3AEBF}">
      <dsp:nvSpPr>
        <dsp:cNvPr id="0" name=""/>
        <dsp:cNvSpPr/>
      </dsp:nvSpPr>
      <dsp:spPr>
        <a:xfrm>
          <a:off x="4804370" y="2851712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Leczenie paliatywne</a:t>
          </a:r>
        </a:p>
      </dsp:txBody>
      <dsp:txXfrm>
        <a:off x="4837731" y="2885073"/>
        <a:ext cx="1755728" cy="1072309"/>
      </dsp:txXfrm>
    </dsp:sp>
    <dsp:sp modelId="{13B6FC16-2DCA-4735-8538-A02119873AA1}">
      <dsp:nvSpPr>
        <dsp:cNvPr id="0" name=""/>
        <dsp:cNvSpPr/>
      </dsp:nvSpPr>
      <dsp:spPr>
        <a:xfrm>
          <a:off x="4576564" y="1143165"/>
          <a:ext cx="227806" cy="370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1851"/>
              </a:lnTo>
              <a:lnTo>
                <a:pt x="227806" y="3701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953F8-B0F4-4B29-81E6-6C3EDB62633B}">
      <dsp:nvSpPr>
        <dsp:cNvPr id="0" name=""/>
        <dsp:cNvSpPr/>
      </dsp:nvSpPr>
      <dsp:spPr>
        <a:xfrm>
          <a:off x="4804370" y="4275501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Leczenie uzupełniające</a:t>
          </a:r>
        </a:p>
      </dsp:txBody>
      <dsp:txXfrm>
        <a:off x="4837731" y="4308862"/>
        <a:ext cx="1755728" cy="1072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B5F9B-E4D8-46AD-9822-8C2938A96B59}">
      <dsp:nvSpPr>
        <dsp:cNvPr id="0" name=""/>
        <dsp:cNvSpPr/>
      </dsp:nvSpPr>
      <dsp:spPr>
        <a:xfrm>
          <a:off x="3570" y="1821167"/>
          <a:ext cx="2078590" cy="8314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Sekwencyjne</a:t>
          </a:r>
        </a:p>
      </dsp:txBody>
      <dsp:txXfrm>
        <a:off x="419288" y="1821167"/>
        <a:ext cx="1247154" cy="831436"/>
      </dsp:txXfrm>
    </dsp:sp>
    <dsp:sp modelId="{C9B94388-8008-40AA-8718-10D24360CA25}">
      <dsp:nvSpPr>
        <dsp:cNvPr id="0" name=""/>
        <dsp:cNvSpPr/>
      </dsp:nvSpPr>
      <dsp:spPr>
        <a:xfrm>
          <a:off x="1874302" y="1821167"/>
          <a:ext cx="2078590" cy="8314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I lek</a:t>
          </a:r>
        </a:p>
      </dsp:txBody>
      <dsp:txXfrm>
        <a:off x="2290020" y="1821167"/>
        <a:ext cx="1247154" cy="831436"/>
      </dsp:txXfrm>
    </dsp:sp>
    <dsp:sp modelId="{BFC46990-CD1E-4C3D-89E4-5BA6BC6F5587}">
      <dsp:nvSpPr>
        <dsp:cNvPr id="0" name=""/>
        <dsp:cNvSpPr/>
      </dsp:nvSpPr>
      <dsp:spPr>
        <a:xfrm>
          <a:off x="3745033" y="1821167"/>
          <a:ext cx="2078590" cy="8314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II lek</a:t>
          </a:r>
        </a:p>
      </dsp:txBody>
      <dsp:txXfrm>
        <a:off x="4160751" y="1821167"/>
        <a:ext cx="1247154" cy="831436"/>
      </dsp:txXfrm>
    </dsp:sp>
    <dsp:sp modelId="{3C320DE6-3FBD-40DB-805E-741AA934B6B4}">
      <dsp:nvSpPr>
        <dsp:cNvPr id="0" name=""/>
        <dsp:cNvSpPr/>
      </dsp:nvSpPr>
      <dsp:spPr>
        <a:xfrm>
          <a:off x="5615764" y="1821167"/>
          <a:ext cx="2078590" cy="8314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III lek</a:t>
          </a:r>
        </a:p>
      </dsp:txBody>
      <dsp:txXfrm>
        <a:off x="6031482" y="1821167"/>
        <a:ext cx="1247154" cy="831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B5F9B-E4D8-46AD-9822-8C2938A96B59}">
      <dsp:nvSpPr>
        <dsp:cNvPr id="0" name=""/>
        <dsp:cNvSpPr/>
      </dsp:nvSpPr>
      <dsp:spPr>
        <a:xfrm>
          <a:off x="2255" y="1687355"/>
          <a:ext cx="2747648" cy="10990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Równoczesne</a:t>
          </a:r>
        </a:p>
      </dsp:txBody>
      <dsp:txXfrm>
        <a:off x="551785" y="1687355"/>
        <a:ext cx="1648589" cy="1099059"/>
      </dsp:txXfrm>
    </dsp:sp>
    <dsp:sp modelId="{C9B94388-8008-40AA-8718-10D24360CA25}">
      <dsp:nvSpPr>
        <dsp:cNvPr id="0" name=""/>
        <dsp:cNvSpPr/>
      </dsp:nvSpPr>
      <dsp:spPr>
        <a:xfrm>
          <a:off x="2475138" y="1687355"/>
          <a:ext cx="2747648" cy="10990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I + II + III lek</a:t>
          </a:r>
        </a:p>
      </dsp:txBody>
      <dsp:txXfrm>
        <a:off x="3024668" y="1687355"/>
        <a:ext cx="1648589" cy="1099059"/>
      </dsp:txXfrm>
    </dsp:sp>
    <dsp:sp modelId="{BFC46990-CD1E-4C3D-89E4-5BA6BC6F5587}">
      <dsp:nvSpPr>
        <dsp:cNvPr id="0" name=""/>
        <dsp:cNvSpPr/>
      </dsp:nvSpPr>
      <dsp:spPr>
        <a:xfrm>
          <a:off x="4948022" y="1687355"/>
          <a:ext cx="2747648" cy="10990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IV lek</a:t>
          </a:r>
        </a:p>
      </dsp:txBody>
      <dsp:txXfrm>
        <a:off x="5497552" y="1687355"/>
        <a:ext cx="1648589" cy="10990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193DB-226D-4BDE-8A85-499CB3666471}">
      <dsp:nvSpPr>
        <dsp:cNvPr id="0" name=""/>
        <dsp:cNvSpPr/>
      </dsp:nvSpPr>
      <dsp:spPr>
        <a:xfrm>
          <a:off x="4381623" y="2182618"/>
          <a:ext cx="3431714" cy="397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528"/>
              </a:lnTo>
              <a:lnTo>
                <a:pt x="3431714" y="198528"/>
              </a:lnTo>
              <a:lnTo>
                <a:pt x="3431714" y="397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DAFF8-E19F-4440-8008-F39631C734BB}">
      <dsp:nvSpPr>
        <dsp:cNvPr id="0" name=""/>
        <dsp:cNvSpPr/>
      </dsp:nvSpPr>
      <dsp:spPr>
        <a:xfrm>
          <a:off x="4381623" y="2182618"/>
          <a:ext cx="1143904" cy="397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528"/>
              </a:lnTo>
              <a:lnTo>
                <a:pt x="1143904" y="198528"/>
              </a:lnTo>
              <a:lnTo>
                <a:pt x="1143904" y="397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F8648-E454-4001-A492-6B96C8F44352}">
      <dsp:nvSpPr>
        <dsp:cNvPr id="0" name=""/>
        <dsp:cNvSpPr/>
      </dsp:nvSpPr>
      <dsp:spPr>
        <a:xfrm>
          <a:off x="3237718" y="2182618"/>
          <a:ext cx="1143904" cy="397057"/>
        </a:xfrm>
        <a:custGeom>
          <a:avLst/>
          <a:gdLst/>
          <a:ahLst/>
          <a:cxnLst/>
          <a:rect l="0" t="0" r="0" b="0"/>
          <a:pathLst>
            <a:path>
              <a:moveTo>
                <a:pt x="1143904" y="0"/>
              </a:moveTo>
              <a:lnTo>
                <a:pt x="1143904" y="198528"/>
              </a:lnTo>
              <a:lnTo>
                <a:pt x="0" y="198528"/>
              </a:lnTo>
              <a:lnTo>
                <a:pt x="0" y="397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4D47E-73D2-4243-9DF3-D7808470614D}">
      <dsp:nvSpPr>
        <dsp:cNvPr id="0" name=""/>
        <dsp:cNvSpPr/>
      </dsp:nvSpPr>
      <dsp:spPr>
        <a:xfrm>
          <a:off x="949908" y="2182618"/>
          <a:ext cx="3431714" cy="397057"/>
        </a:xfrm>
        <a:custGeom>
          <a:avLst/>
          <a:gdLst/>
          <a:ahLst/>
          <a:cxnLst/>
          <a:rect l="0" t="0" r="0" b="0"/>
          <a:pathLst>
            <a:path>
              <a:moveTo>
                <a:pt x="3431714" y="0"/>
              </a:moveTo>
              <a:lnTo>
                <a:pt x="3431714" y="198528"/>
              </a:lnTo>
              <a:lnTo>
                <a:pt x="0" y="198528"/>
              </a:lnTo>
              <a:lnTo>
                <a:pt x="0" y="397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D85C2-2062-4BD2-89F0-5CC2E8A4029D}">
      <dsp:nvSpPr>
        <dsp:cNvPr id="0" name=""/>
        <dsp:cNvSpPr/>
      </dsp:nvSpPr>
      <dsp:spPr>
        <a:xfrm>
          <a:off x="3436247" y="1237242"/>
          <a:ext cx="1890751" cy="945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200" kern="1200" dirty="0"/>
            <a:t>Dawka</a:t>
          </a:r>
        </a:p>
      </dsp:txBody>
      <dsp:txXfrm>
        <a:off x="3436247" y="1237242"/>
        <a:ext cx="1890751" cy="945375"/>
      </dsp:txXfrm>
    </dsp:sp>
    <dsp:sp modelId="{7148C139-62C2-453D-91CF-BA1F01396DB7}">
      <dsp:nvSpPr>
        <dsp:cNvPr id="0" name=""/>
        <dsp:cNvSpPr/>
      </dsp:nvSpPr>
      <dsp:spPr>
        <a:xfrm>
          <a:off x="4532" y="2579675"/>
          <a:ext cx="1890751" cy="945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200" kern="1200" dirty="0"/>
            <a:t>BSA</a:t>
          </a:r>
        </a:p>
      </dsp:txBody>
      <dsp:txXfrm>
        <a:off x="4532" y="2579675"/>
        <a:ext cx="1890751" cy="945375"/>
      </dsp:txXfrm>
    </dsp:sp>
    <dsp:sp modelId="{73649B69-6EB9-40C3-AE8D-4DA9741DB62E}">
      <dsp:nvSpPr>
        <dsp:cNvPr id="0" name=""/>
        <dsp:cNvSpPr/>
      </dsp:nvSpPr>
      <dsp:spPr>
        <a:xfrm>
          <a:off x="2292342" y="2579675"/>
          <a:ext cx="1890751" cy="945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200" kern="1200" dirty="0"/>
            <a:t>Waga</a:t>
          </a:r>
        </a:p>
      </dsp:txBody>
      <dsp:txXfrm>
        <a:off x="2292342" y="2579675"/>
        <a:ext cx="1890751" cy="945375"/>
      </dsp:txXfrm>
    </dsp:sp>
    <dsp:sp modelId="{DA117C20-96D0-4954-A06F-427A836AE0B0}">
      <dsp:nvSpPr>
        <dsp:cNvPr id="0" name=""/>
        <dsp:cNvSpPr/>
      </dsp:nvSpPr>
      <dsp:spPr>
        <a:xfrm>
          <a:off x="4580152" y="2579675"/>
          <a:ext cx="1890751" cy="945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200" kern="1200" dirty="0"/>
            <a:t>Wzory</a:t>
          </a:r>
        </a:p>
      </dsp:txBody>
      <dsp:txXfrm>
        <a:off x="4580152" y="2579675"/>
        <a:ext cx="1890751" cy="945375"/>
      </dsp:txXfrm>
    </dsp:sp>
    <dsp:sp modelId="{6AB54791-D01B-465E-9C76-4ED0A5734A06}">
      <dsp:nvSpPr>
        <dsp:cNvPr id="0" name=""/>
        <dsp:cNvSpPr/>
      </dsp:nvSpPr>
      <dsp:spPr>
        <a:xfrm>
          <a:off x="6867962" y="2579675"/>
          <a:ext cx="1890751" cy="945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200" kern="1200" dirty="0"/>
            <a:t>Stała</a:t>
          </a:r>
        </a:p>
      </dsp:txBody>
      <dsp:txXfrm>
        <a:off x="6867962" y="2579675"/>
        <a:ext cx="1890751" cy="9453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80846-7957-489F-8F65-2D58B0A37DC9}">
      <dsp:nvSpPr>
        <dsp:cNvPr id="0" name=""/>
        <dsp:cNvSpPr/>
      </dsp:nvSpPr>
      <dsp:spPr>
        <a:xfrm>
          <a:off x="0" y="3024998"/>
          <a:ext cx="7103122" cy="10724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Dawka</a:t>
          </a:r>
        </a:p>
      </dsp:txBody>
      <dsp:txXfrm>
        <a:off x="0" y="3024998"/>
        <a:ext cx="2130936" cy="1072404"/>
      </dsp:txXfrm>
    </dsp:sp>
    <dsp:sp modelId="{8E21DFD5-398E-40DD-89DE-49D5F3E51EC3}">
      <dsp:nvSpPr>
        <dsp:cNvPr id="0" name=""/>
        <dsp:cNvSpPr/>
      </dsp:nvSpPr>
      <dsp:spPr>
        <a:xfrm>
          <a:off x="0" y="1773859"/>
          <a:ext cx="7103122" cy="10724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Leki</a:t>
          </a:r>
        </a:p>
      </dsp:txBody>
      <dsp:txXfrm>
        <a:off x="0" y="1773859"/>
        <a:ext cx="2130936" cy="1072404"/>
      </dsp:txXfrm>
    </dsp:sp>
    <dsp:sp modelId="{B26F0F2C-CEDE-425B-815F-5C2561746C8D}">
      <dsp:nvSpPr>
        <dsp:cNvPr id="0" name=""/>
        <dsp:cNvSpPr/>
      </dsp:nvSpPr>
      <dsp:spPr>
        <a:xfrm>
          <a:off x="0" y="522719"/>
          <a:ext cx="7103122" cy="10724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Rozpoznanie</a:t>
          </a:r>
        </a:p>
      </dsp:txBody>
      <dsp:txXfrm>
        <a:off x="0" y="522719"/>
        <a:ext cx="2130936" cy="1072404"/>
      </dsp:txXfrm>
    </dsp:sp>
    <dsp:sp modelId="{BC2F0210-3516-4CA0-9F35-D9BD34BCCF07}">
      <dsp:nvSpPr>
        <dsp:cNvPr id="0" name=""/>
        <dsp:cNvSpPr/>
      </dsp:nvSpPr>
      <dsp:spPr>
        <a:xfrm>
          <a:off x="3875744" y="612087"/>
          <a:ext cx="1340506" cy="893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Rak jądra</a:t>
          </a:r>
        </a:p>
      </dsp:txBody>
      <dsp:txXfrm>
        <a:off x="3901919" y="638262"/>
        <a:ext cx="1288156" cy="841320"/>
      </dsp:txXfrm>
    </dsp:sp>
    <dsp:sp modelId="{FB38DA15-25BC-46D8-8892-89F873C177A1}">
      <dsp:nvSpPr>
        <dsp:cNvPr id="0" name=""/>
        <dsp:cNvSpPr/>
      </dsp:nvSpPr>
      <dsp:spPr>
        <a:xfrm>
          <a:off x="2803340" y="1505757"/>
          <a:ext cx="1742658" cy="357468"/>
        </a:xfrm>
        <a:custGeom>
          <a:avLst/>
          <a:gdLst/>
          <a:ahLst/>
          <a:cxnLst/>
          <a:rect l="0" t="0" r="0" b="0"/>
          <a:pathLst>
            <a:path>
              <a:moveTo>
                <a:pt x="1742658" y="0"/>
              </a:moveTo>
              <a:lnTo>
                <a:pt x="1742658" y="178734"/>
              </a:lnTo>
              <a:lnTo>
                <a:pt x="0" y="178734"/>
              </a:lnTo>
              <a:lnTo>
                <a:pt x="0" y="3574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18EED-EE6B-4244-AF5D-1FCDDB0AD86A}">
      <dsp:nvSpPr>
        <dsp:cNvPr id="0" name=""/>
        <dsp:cNvSpPr/>
      </dsp:nvSpPr>
      <dsp:spPr>
        <a:xfrm>
          <a:off x="2133086" y="1863226"/>
          <a:ext cx="1340506" cy="893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Cisplatyna</a:t>
          </a:r>
        </a:p>
      </dsp:txBody>
      <dsp:txXfrm>
        <a:off x="2159261" y="1889401"/>
        <a:ext cx="1288156" cy="841320"/>
      </dsp:txXfrm>
    </dsp:sp>
    <dsp:sp modelId="{073F4445-B551-48CB-A0EC-4384E65EF265}">
      <dsp:nvSpPr>
        <dsp:cNvPr id="0" name=""/>
        <dsp:cNvSpPr/>
      </dsp:nvSpPr>
      <dsp:spPr>
        <a:xfrm>
          <a:off x="2757620" y="2756896"/>
          <a:ext cx="91440" cy="3574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4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31302-F39C-4482-B7A6-38BB759EB449}">
      <dsp:nvSpPr>
        <dsp:cNvPr id="0" name=""/>
        <dsp:cNvSpPr/>
      </dsp:nvSpPr>
      <dsp:spPr>
        <a:xfrm>
          <a:off x="2133086" y="3114365"/>
          <a:ext cx="1340506" cy="893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100 mg/m2</a:t>
          </a:r>
        </a:p>
      </dsp:txBody>
      <dsp:txXfrm>
        <a:off x="2159261" y="3140540"/>
        <a:ext cx="1288156" cy="841320"/>
      </dsp:txXfrm>
    </dsp:sp>
    <dsp:sp modelId="{0C22522F-AE11-4C32-9382-DE15750A81CA}">
      <dsp:nvSpPr>
        <dsp:cNvPr id="0" name=""/>
        <dsp:cNvSpPr/>
      </dsp:nvSpPr>
      <dsp:spPr>
        <a:xfrm>
          <a:off x="4500278" y="1505757"/>
          <a:ext cx="91440" cy="3574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4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0F3C9-0206-4EC0-9EAF-0FA468E290C8}">
      <dsp:nvSpPr>
        <dsp:cNvPr id="0" name=""/>
        <dsp:cNvSpPr/>
      </dsp:nvSpPr>
      <dsp:spPr>
        <a:xfrm>
          <a:off x="3875744" y="1863226"/>
          <a:ext cx="1340506" cy="893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Karboplatyna</a:t>
          </a:r>
        </a:p>
      </dsp:txBody>
      <dsp:txXfrm>
        <a:off x="3901919" y="1889401"/>
        <a:ext cx="1288156" cy="841320"/>
      </dsp:txXfrm>
    </dsp:sp>
    <dsp:sp modelId="{9947E99B-85FB-49CD-9666-D39F279D2791}">
      <dsp:nvSpPr>
        <dsp:cNvPr id="0" name=""/>
        <dsp:cNvSpPr/>
      </dsp:nvSpPr>
      <dsp:spPr>
        <a:xfrm>
          <a:off x="4500278" y="2756896"/>
          <a:ext cx="91440" cy="3574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4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8C496-339F-469D-AB6E-279A77850E28}">
      <dsp:nvSpPr>
        <dsp:cNvPr id="0" name=""/>
        <dsp:cNvSpPr/>
      </dsp:nvSpPr>
      <dsp:spPr>
        <a:xfrm>
          <a:off x="3875744" y="3114365"/>
          <a:ext cx="1340506" cy="893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AUC 7 (ok 800 mg) </a:t>
          </a:r>
        </a:p>
      </dsp:txBody>
      <dsp:txXfrm>
        <a:off x="3901919" y="3140540"/>
        <a:ext cx="1288156" cy="841320"/>
      </dsp:txXfrm>
    </dsp:sp>
    <dsp:sp modelId="{CAACAA52-FCE1-453A-9C11-2AE768894415}">
      <dsp:nvSpPr>
        <dsp:cNvPr id="0" name=""/>
        <dsp:cNvSpPr/>
      </dsp:nvSpPr>
      <dsp:spPr>
        <a:xfrm>
          <a:off x="4545998" y="1505757"/>
          <a:ext cx="1742658" cy="357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34"/>
              </a:lnTo>
              <a:lnTo>
                <a:pt x="1742658" y="178734"/>
              </a:lnTo>
              <a:lnTo>
                <a:pt x="1742658" y="3574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99B73-9302-4C11-98CE-CF2CA02141D7}">
      <dsp:nvSpPr>
        <dsp:cNvPr id="0" name=""/>
        <dsp:cNvSpPr/>
      </dsp:nvSpPr>
      <dsp:spPr>
        <a:xfrm>
          <a:off x="5618403" y="1863226"/>
          <a:ext cx="1340506" cy="893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HD Karboplatyna</a:t>
          </a:r>
        </a:p>
      </dsp:txBody>
      <dsp:txXfrm>
        <a:off x="5644578" y="1889401"/>
        <a:ext cx="1288156" cy="841320"/>
      </dsp:txXfrm>
    </dsp:sp>
    <dsp:sp modelId="{48A7BA82-4FE7-4529-9EF0-90F6C5A16AD6}">
      <dsp:nvSpPr>
        <dsp:cNvPr id="0" name=""/>
        <dsp:cNvSpPr/>
      </dsp:nvSpPr>
      <dsp:spPr>
        <a:xfrm>
          <a:off x="6242936" y="2756896"/>
          <a:ext cx="91440" cy="3574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4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E48BB-10FC-48FD-9038-E38C1E2164AD}">
      <dsp:nvSpPr>
        <dsp:cNvPr id="0" name=""/>
        <dsp:cNvSpPr/>
      </dsp:nvSpPr>
      <dsp:spPr>
        <a:xfrm>
          <a:off x="5618403" y="3114365"/>
          <a:ext cx="1340506" cy="893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Ok 2400 mg</a:t>
          </a:r>
        </a:p>
      </dsp:txBody>
      <dsp:txXfrm>
        <a:off x="5644578" y="3140540"/>
        <a:ext cx="1288156" cy="841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C4764-AC7D-47F3-8F13-235B4EB37124}">
      <dsp:nvSpPr>
        <dsp:cNvPr id="0" name=""/>
        <dsp:cNvSpPr/>
      </dsp:nvSpPr>
      <dsp:spPr>
        <a:xfrm>
          <a:off x="1043028" y="0"/>
          <a:ext cx="4402839" cy="440283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66A28-C8B2-462F-AF4A-B6A53BD3B259}">
      <dsp:nvSpPr>
        <dsp:cNvPr id="0" name=""/>
        <dsp:cNvSpPr/>
      </dsp:nvSpPr>
      <dsp:spPr>
        <a:xfrm>
          <a:off x="3244448" y="440713"/>
          <a:ext cx="2861845" cy="782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 err="1"/>
            <a:t>Olanzapina</a:t>
          </a:r>
          <a:endParaRPr lang="pl-PL" sz="3200" kern="1200" dirty="0"/>
        </a:p>
      </dsp:txBody>
      <dsp:txXfrm>
        <a:off x="3282648" y="478913"/>
        <a:ext cx="2785445" cy="706135"/>
      </dsp:txXfrm>
    </dsp:sp>
    <dsp:sp modelId="{0647EFFA-17E7-416E-8847-414CD67BA8B6}">
      <dsp:nvSpPr>
        <dsp:cNvPr id="0" name=""/>
        <dsp:cNvSpPr/>
      </dsp:nvSpPr>
      <dsp:spPr>
        <a:xfrm>
          <a:off x="3244448" y="1321066"/>
          <a:ext cx="2861845" cy="782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Anty NK1</a:t>
          </a:r>
        </a:p>
      </dsp:txBody>
      <dsp:txXfrm>
        <a:off x="3282648" y="1359266"/>
        <a:ext cx="2785445" cy="706135"/>
      </dsp:txXfrm>
    </dsp:sp>
    <dsp:sp modelId="{190EF09A-F6E9-4DA3-B9F2-C640C79A3709}">
      <dsp:nvSpPr>
        <dsp:cNvPr id="0" name=""/>
        <dsp:cNvSpPr/>
      </dsp:nvSpPr>
      <dsp:spPr>
        <a:xfrm>
          <a:off x="3219292" y="2201418"/>
          <a:ext cx="2861845" cy="782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Anty 5HT3</a:t>
          </a:r>
        </a:p>
      </dsp:txBody>
      <dsp:txXfrm>
        <a:off x="3257492" y="2239618"/>
        <a:ext cx="2785445" cy="706135"/>
      </dsp:txXfrm>
    </dsp:sp>
    <dsp:sp modelId="{2E7F17B7-157F-4F01-92D3-35DDC39C52C1}">
      <dsp:nvSpPr>
        <dsp:cNvPr id="0" name=""/>
        <dsp:cNvSpPr/>
      </dsp:nvSpPr>
      <dsp:spPr>
        <a:xfrm>
          <a:off x="3244448" y="3081772"/>
          <a:ext cx="2861845" cy="782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Kortykosteryd</a:t>
          </a:r>
        </a:p>
      </dsp:txBody>
      <dsp:txXfrm>
        <a:off x="3282648" y="3119972"/>
        <a:ext cx="2785445" cy="7061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C5FA2-C2EA-43F5-9B56-101CFDF98B58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72427-C928-485A-A684-8DE113364107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11CD0-4229-4FEA-B830-17A432504546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9BBB0-C780-4427-836B-AEB94975F4E9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Leki</a:t>
          </a:r>
        </a:p>
      </dsp:txBody>
      <dsp:txXfrm>
        <a:off x="2875855" y="1271678"/>
        <a:ext cx="2376289" cy="1188144"/>
      </dsp:txXfrm>
    </dsp:sp>
    <dsp:sp modelId="{56D0C46F-6800-4914-A066-CC921FA9E6EE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Inhibitory kinaz tyrozynowych</a:t>
          </a:r>
        </a:p>
      </dsp:txBody>
      <dsp:txXfrm>
        <a:off x="545" y="2958843"/>
        <a:ext cx="2376289" cy="1188144"/>
      </dsp:txXfrm>
    </dsp:sp>
    <dsp:sp modelId="{92E28C70-DABE-4FCB-AA2C-E1FEB5B65918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Przeciwciała</a:t>
          </a:r>
        </a:p>
      </dsp:txBody>
      <dsp:txXfrm>
        <a:off x="2875855" y="2958843"/>
        <a:ext cx="2376289" cy="1188144"/>
      </dsp:txXfrm>
    </dsp:sp>
    <dsp:sp modelId="{9DE8C5EC-59FA-477E-A64C-55855138A3C0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Immunoterapia</a:t>
          </a:r>
        </a:p>
      </dsp:txBody>
      <dsp:txXfrm>
        <a:off x="5751165" y="2958843"/>
        <a:ext cx="2376289" cy="11881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15893-7E00-44FD-8268-964F80C3D3E7}">
      <dsp:nvSpPr>
        <dsp:cNvPr id="0" name=""/>
        <dsp:cNvSpPr/>
      </dsp:nvSpPr>
      <dsp:spPr>
        <a:xfrm rot="5400000">
          <a:off x="-192128" y="192265"/>
          <a:ext cx="1280859" cy="8966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G0</a:t>
          </a:r>
        </a:p>
      </dsp:txBody>
      <dsp:txXfrm rot="-5400000">
        <a:off x="2" y="448437"/>
        <a:ext cx="896601" cy="384258"/>
      </dsp:txXfrm>
    </dsp:sp>
    <dsp:sp modelId="{6B2B5DA9-4D8D-4937-B384-ADEDD46713D2}">
      <dsp:nvSpPr>
        <dsp:cNvPr id="0" name=""/>
        <dsp:cNvSpPr/>
      </dsp:nvSpPr>
      <dsp:spPr>
        <a:xfrm rot="5400000">
          <a:off x="3707942" y="-2811204"/>
          <a:ext cx="832558" cy="6455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Nawilżanie skóry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Kremy z filtrem SPF</a:t>
          </a:r>
        </a:p>
      </dsp:txBody>
      <dsp:txXfrm rot="-5400000">
        <a:off x="896601" y="40779"/>
        <a:ext cx="6414598" cy="751274"/>
      </dsp:txXfrm>
    </dsp:sp>
    <dsp:sp modelId="{2ABD964A-65DC-4911-BA1F-F00E698FCA35}">
      <dsp:nvSpPr>
        <dsp:cNvPr id="0" name=""/>
        <dsp:cNvSpPr/>
      </dsp:nvSpPr>
      <dsp:spPr>
        <a:xfrm rot="5400000">
          <a:off x="-192128" y="1326650"/>
          <a:ext cx="1280859" cy="8966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G1</a:t>
          </a:r>
        </a:p>
      </dsp:txBody>
      <dsp:txXfrm rot="-5400000">
        <a:off x="2" y="1582822"/>
        <a:ext cx="896601" cy="384258"/>
      </dsp:txXfrm>
    </dsp:sp>
    <dsp:sp modelId="{D2223BD7-9C8B-4A0C-9073-977190ADF798}">
      <dsp:nvSpPr>
        <dsp:cNvPr id="0" name=""/>
        <dsp:cNvSpPr/>
      </dsp:nvSpPr>
      <dsp:spPr>
        <a:xfrm rot="5400000">
          <a:off x="3707942" y="-1676819"/>
          <a:ext cx="832558" cy="6455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 err="1"/>
            <a:t>Klindamycyna</a:t>
          </a:r>
          <a:r>
            <a:rPr lang="pl-PL" sz="2300" kern="1200" dirty="0"/>
            <a:t> i </a:t>
          </a:r>
          <a:r>
            <a:rPr lang="pl-PL" sz="2300" kern="1200" dirty="0" err="1"/>
            <a:t>hydrokortyzon</a:t>
          </a:r>
          <a:r>
            <a:rPr lang="pl-PL" sz="2300" kern="1200" dirty="0"/>
            <a:t> w maści</a:t>
          </a:r>
        </a:p>
      </dsp:txBody>
      <dsp:txXfrm rot="-5400000">
        <a:off x="896601" y="1175164"/>
        <a:ext cx="6414598" cy="751274"/>
      </dsp:txXfrm>
    </dsp:sp>
    <dsp:sp modelId="{06BCABD2-9732-45A1-85BB-A9B6570A5320}">
      <dsp:nvSpPr>
        <dsp:cNvPr id="0" name=""/>
        <dsp:cNvSpPr/>
      </dsp:nvSpPr>
      <dsp:spPr>
        <a:xfrm rot="5400000">
          <a:off x="-192128" y="2461034"/>
          <a:ext cx="1280859" cy="8966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G2</a:t>
          </a:r>
        </a:p>
      </dsp:txBody>
      <dsp:txXfrm rot="-5400000">
        <a:off x="2" y="2717206"/>
        <a:ext cx="896601" cy="384258"/>
      </dsp:txXfrm>
    </dsp:sp>
    <dsp:sp modelId="{1AC2EA8C-3D0D-4878-A205-3473E3130240}">
      <dsp:nvSpPr>
        <dsp:cNvPr id="0" name=""/>
        <dsp:cNvSpPr/>
      </dsp:nvSpPr>
      <dsp:spPr>
        <a:xfrm rot="5400000">
          <a:off x="3707942" y="-542434"/>
          <a:ext cx="832558" cy="6455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 err="1"/>
            <a:t>Doksycyklina</a:t>
          </a:r>
          <a:r>
            <a:rPr lang="pl-PL" sz="2300" kern="1200" dirty="0"/>
            <a:t> p.o.</a:t>
          </a:r>
        </a:p>
      </dsp:txBody>
      <dsp:txXfrm rot="-5400000">
        <a:off x="896601" y="2309549"/>
        <a:ext cx="6414598" cy="751274"/>
      </dsp:txXfrm>
    </dsp:sp>
    <dsp:sp modelId="{EE22E9C1-771F-4A02-93B7-E14BF996F3A9}">
      <dsp:nvSpPr>
        <dsp:cNvPr id="0" name=""/>
        <dsp:cNvSpPr/>
      </dsp:nvSpPr>
      <dsp:spPr>
        <a:xfrm rot="5400000">
          <a:off x="-192128" y="3595419"/>
          <a:ext cx="1280859" cy="8966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G3/4</a:t>
          </a:r>
        </a:p>
      </dsp:txBody>
      <dsp:txXfrm rot="-5400000">
        <a:off x="2" y="3851591"/>
        <a:ext cx="896601" cy="384258"/>
      </dsp:txXfrm>
    </dsp:sp>
    <dsp:sp modelId="{5BBA50FC-F430-4EDC-B7B4-42A10956FBD3}">
      <dsp:nvSpPr>
        <dsp:cNvPr id="0" name=""/>
        <dsp:cNvSpPr/>
      </dsp:nvSpPr>
      <dsp:spPr>
        <a:xfrm rot="5400000">
          <a:off x="3707942" y="591950"/>
          <a:ext cx="832558" cy="6455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 err="1"/>
            <a:t>Prednizon</a:t>
          </a:r>
          <a:r>
            <a:rPr lang="pl-PL" sz="2300" kern="1200" dirty="0"/>
            <a:t> p.o.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 err="1"/>
            <a:t>Izotretonina</a:t>
          </a:r>
          <a:endParaRPr lang="pl-PL" sz="2300" kern="1200" dirty="0"/>
        </a:p>
      </dsp:txBody>
      <dsp:txXfrm rot="-5400000">
        <a:off x="896601" y="3443933"/>
        <a:ext cx="6414598" cy="751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BAAD9-9B2B-A743-94A8-37E77E91A3AE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0DFAB-5E90-AF47-8554-AD0E462245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3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Obraz zawierający niebo, zewnętrzne, budynek, droga&#10;&#10;Opis wygenerowany automatycznie">
            <a:extLst>
              <a:ext uri="{FF2B5EF4-FFF2-40B4-BE49-F238E27FC236}">
                <a16:creationId xmlns:a16="http://schemas.microsoft.com/office/drawing/2014/main" id="{3A3F82A7-20A1-9849-A352-5A4291418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863" y="629105"/>
            <a:ext cx="2757408" cy="1709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249271" y="268288"/>
            <a:ext cx="7559040" cy="3900300"/>
          </a:xfrm>
          <a:prstGeom prst="rect">
            <a:avLst/>
          </a:prstGeom>
          <a:solidFill>
            <a:srgbClr val="004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358587" y="268289"/>
            <a:ext cx="243840" cy="3886853"/>
          </a:xfrm>
          <a:prstGeom prst="rect">
            <a:avLst/>
          </a:prstGeom>
          <a:solidFill>
            <a:srgbClr val="004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208929"/>
            <a:ext cx="7278624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257800"/>
            <a:ext cx="7278624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8800" y="390526"/>
            <a:ext cx="7339584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CD5B3-8088-8C40-9DD1-E6476F08A46B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1584" y="6356351"/>
            <a:ext cx="6315456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8659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5517BCB-2F52-184B-A9A1-07745E171BA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/>
          <a:srcRect l="10117" t="-2529" r="10455" b="8061"/>
          <a:stretch/>
        </p:blipFill>
        <p:spPr>
          <a:xfrm>
            <a:off x="602427" y="499579"/>
            <a:ext cx="938402" cy="1483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 descr="Obraz zawierający tort, drzewo, wewnątrz, stół&#10;&#10;Opis wygenerowany automatycznie">
            <a:extLst>
              <a:ext uri="{FF2B5EF4-FFF2-40B4-BE49-F238E27FC236}">
                <a16:creationId xmlns:a16="http://schemas.microsoft.com/office/drawing/2014/main" id="{7AF36D42-37EB-AD44-852D-134A10555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4140"/>
            <a:ext cx="4150433" cy="233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E2E0DFC-25F1-714D-A832-1B18D225D3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159" t="1" r="36632" b="34214"/>
          <a:stretch/>
        </p:blipFill>
        <p:spPr>
          <a:xfrm>
            <a:off x="3174302" y="2908772"/>
            <a:ext cx="976131" cy="1494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942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1091248"/>
            <a:ext cx="957431" cy="1645920"/>
          </a:xfrm>
          <a:prstGeom prst="rect">
            <a:avLst/>
          </a:prstGeom>
          <a:solidFill>
            <a:srgbClr val="005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228C365-4C73-DC48-8301-0CCDF11E2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712E769-CD22-2341-9846-B7809EF2C4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1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1091248"/>
            <a:ext cx="957431" cy="1645920"/>
          </a:xfrm>
          <a:prstGeom prst="rect">
            <a:avLst/>
          </a:prstGeom>
          <a:solidFill>
            <a:srgbClr val="005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B6B81836-6F66-494D-B0E1-DE3F033F4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E8D9FD8-9C7B-254A-9B52-AD2D37557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8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65225" y="1076848"/>
            <a:ext cx="957431" cy="1645920"/>
          </a:xfrm>
          <a:prstGeom prst="rect">
            <a:avLst/>
          </a:prstGeom>
          <a:solidFill>
            <a:srgbClr val="005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8CDC937-9764-6743-85B4-63AFDE53EF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CF4EA5E-3A5E-9F41-82A5-71AAB326D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65225" y="1216883"/>
            <a:ext cx="957431" cy="566928"/>
          </a:xfrm>
          <a:prstGeom prst="rect">
            <a:avLst/>
          </a:prstGeom>
          <a:solidFill>
            <a:srgbClr val="004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FF20F83-842A-084F-9EC1-9BFE75CD2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BE588D2-E6BF-8F4F-B6A2-C20A770846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35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solidFill>
            <a:srgbClr val="384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403" y="990600"/>
            <a:ext cx="475488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7BCB-2F52-184B-A9A1-07745E171B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3710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29081" y="268288"/>
            <a:ext cx="5486400" cy="566928"/>
          </a:xfrm>
          <a:prstGeom prst="rect">
            <a:avLst/>
          </a:prstGeom>
          <a:solidFill>
            <a:srgbClr val="384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5153" y="6124015"/>
            <a:ext cx="2336800" cy="365125"/>
          </a:xfrm>
        </p:spPr>
        <p:txBody>
          <a:bodyPr/>
          <a:lstStyle>
            <a:lvl1pPr algn="l">
              <a:defRPr/>
            </a:lvl1pPr>
          </a:lstStyle>
          <a:p>
            <a:fld id="{717CD5B3-8088-8C40-9DD1-E6476F08A46B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7BCB-2F52-184B-A9A1-07745E171BA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7011" y="990600"/>
            <a:ext cx="5462016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l-PL"/>
              <a:t>Kliknij ikonę, aby dodać obraz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3351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powyżej po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22367" y="1194626"/>
            <a:ext cx="2185943" cy="3639312"/>
          </a:xfrm>
          <a:prstGeom prst="rect">
            <a:avLst/>
          </a:prstGeom>
          <a:solidFill>
            <a:srgbClr val="004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832" y="268288"/>
            <a:ext cx="9144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6747CA9-F26F-7F4F-AD9E-F9649B674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6FB6307-C018-574B-8BA7-F0A523D3BF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16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47295" y="1201629"/>
            <a:ext cx="961015" cy="3639312"/>
          </a:xfrm>
          <a:prstGeom prst="rect">
            <a:avLst/>
          </a:prstGeom>
          <a:solidFill>
            <a:srgbClr val="004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832" y="268288"/>
            <a:ext cx="4008968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70400" y="268289"/>
            <a:ext cx="6269317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470400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7667333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1D332BA4-D887-494F-83AF-E6DA90C1F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ABFF5157-0C6B-174E-9316-9E09F3B55A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28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16141" y="1386840"/>
            <a:ext cx="2194560" cy="1645920"/>
          </a:xfrm>
          <a:prstGeom prst="rect">
            <a:avLst/>
          </a:prstGeom>
          <a:solidFill>
            <a:srgbClr val="004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565981D-0481-FD48-937B-444DD0BD4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0EF7320-5EB6-A14A-BCEB-DD8CA2D5F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37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solidFill>
            <a:srgbClr val="005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1035425"/>
            <a:ext cx="1763060" cy="5090739"/>
          </a:xfrm>
        </p:spPr>
        <p:txBody>
          <a:bodyPr vert="eaVert" anchor="t" anchorCtr="0"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35425"/>
            <a:ext cx="80264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7BCB-2F52-184B-A9A1-07745E171B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65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014" y="2805113"/>
            <a:ext cx="8677836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717CD5B3-8088-8C40-9DD1-E6476F08A46B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C5C745B-AA89-334E-83E3-BE8533FB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F1B722C-65A5-B44E-AA7C-90146B1F1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08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91122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4418" y="1484313"/>
            <a:ext cx="5556249" cy="464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383867" y="1484313"/>
            <a:ext cx="5556251" cy="22479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383867" y="3884613"/>
            <a:ext cx="5556251" cy="22479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17CD5B3-8088-8C40-9DD1-E6476F08A46B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5517BCB-2F52-184B-A9A1-07745E171B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4201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48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535113"/>
            <a:ext cx="48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914400" y="2209800"/>
            <a:ext cx="4876800" cy="3200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876800" cy="3200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9271" y="268288"/>
            <a:ext cx="7559040" cy="2560320"/>
          </a:xfrm>
          <a:prstGeom prst="rect">
            <a:avLst/>
          </a:prstGeom>
          <a:solidFill>
            <a:srgbClr val="004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171950"/>
            <a:ext cx="7277225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1" y="5257800"/>
            <a:ext cx="7277224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8801" y="389966"/>
            <a:ext cx="7333129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717CD5B3-8088-8C40-9DD1-E6476F08A46B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130" y="6356351"/>
            <a:ext cx="6312149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0612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5517BCB-2F52-184B-A9A1-07745E171BA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267201" y="2877671"/>
            <a:ext cx="7529156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l-PL"/>
              <a:t>Kliknij ikonę, aby dodać obraz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58587" y="268289"/>
            <a:ext cx="243840" cy="3886853"/>
          </a:xfrm>
          <a:prstGeom prst="rect">
            <a:avLst/>
          </a:prstGeom>
          <a:solidFill>
            <a:srgbClr val="004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32218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, zawartość i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268288"/>
            <a:ext cx="2194560" cy="1645920"/>
          </a:xfrm>
          <a:prstGeom prst="rect">
            <a:avLst/>
          </a:prstGeom>
          <a:solidFill>
            <a:srgbClr val="004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565" y="914400"/>
            <a:ext cx="8677836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4565" y="2209801"/>
            <a:ext cx="8677836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717CD5B3-8088-8C40-9DD1-E6476F08A46B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4564" y="6356351"/>
            <a:ext cx="656913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259" y="361017"/>
            <a:ext cx="675341" cy="365125"/>
          </a:xfrm>
        </p:spPr>
        <p:txBody>
          <a:bodyPr/>
          <a:lstStyle/>
          <a:p>
            <a:fld id="{55517BCB-2F52-184B-A9A1-07745E171BA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3" y="1976718"/>
            <a:ext cx="219456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l-PL"/>
              <a:t>Kliknij ikonę, aby dodać obraz</a:t>
            </a:r>
            <a:endParaRPr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684C2EE-D80F-AE4C-8BF6-DF33BE60F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6FE81C5-0DC5-9348-8CF4-DE31598FEF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2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45270" y="1076849"/>
            <a:ext cx="1465431" cy="5541439"/>
          </a:xfrm>
          <a:prstGeom prst="rect">
            <a:avLst/>
          </a:prstGeom>
          <a:solidFill>
            <a:srgbClr val="005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1" y="3429000"/>
            <a:ext cx="6621928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6401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800" y="6356351"/>
            <a:ext cx="2163483" cy="365125"/>
          </a:xfrm>
        </p:spPr>
        <p:txBody>
          <a:bodyPr/>
          <a:lstStyle/>
          <a:p>
            <a:fld id="{717CD5B3-8088-8C40-9DD1-E6476F08A46B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083" y="6356351"/>
            <a:ext cx="7082117" cy="365125"/>
          </a:xfrm>
        </p:spPr>
        <p:txBody>
          <a:bodyPr/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5559349-D6C1-6A47-9709-FEA18D34E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5EACF02-BEF5-BC4D-AEE5-896DD973AD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2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kcja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4773706"/>
            <a:ext cx="3962400" cy="1844582"/>
          </a:xfrm>
          <a:prstGeom prst="rect">
            <a:avLst/>
          </a:prstGeom>
          <a:solidFill>
            <a:srgbClr val="005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472" y="3429001"/>
            <a:ext cx="6621928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0472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283" y="6104966"/>
            <a:ext cx="675341" cy="365125"/>
          </a:xfrm>
        </p:spPr>
        <p:txBody>
          <a:bodyPr/>
          <a:lstStyle/>
          <a:p>
            <a:fld id="{55517BCB-2F52-184B-A9A1-07745E171BA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2" y="268288"/>
            <a:ext cx="39624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l-PL"/>
              <a:t>Kliknij ikonę, aby dodać obraz</a:t>
            </a:r>
            <a:endParaRPr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AB19239-A9C9-E241-A208-169B93753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BAE6527-00C3-B74F-8805-3F868451C1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9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1391603"/>
            <a:ext cx="957431" cy="1645920"/>
          </a:xfrm>
          <a:prstGeom prst="rect">
            <a:avLst/>
          </a:prstGeom>
          <a:solidFill>
            <a:srgbClr val="005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992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D9221AF-2265-D544-A5EB-D925FF8C2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A6999B9-4975-F849-A97F-892FEC1230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3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65225" y="1091248"/>
            <a:ext cx="957431" cy="1645920"/>
          </a:xfrm>
          <a:prstGeom prst="rect">
            <a:avLst/>
          </a:prstGeom>
          <a:solidFill>
            <a:srgbClr val="005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985113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05855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5855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E4078D8-586C-0A41-A160-EAEE982A2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16B2600-BE8E-474A-8CE7-0F3973410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elementy zawartości, góra i d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1234440"/>
            <a:ext cx="957431" cy="1645920"/>
          </a:xfrm>
          <a:prstGeom prst="rect">
            <a:avLst/>
          </a:prstGeom>
          <a:solidFill>
            <a:srgbClr val="005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2214562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09599" y="4224973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A144134-457F-5545-8155-14873AC72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788E15F-AD8F-284F-8DFF-02B64136DE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5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375210"/>
            <a:ext cx="8677836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972235"/>
            <a:ext cx="8677836" cy="4153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98212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17CD5B3-8088-8C40-9DD1-E6476F08A46B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083" y="6356351"/>
            <a:ext cx="8009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8659" y="361017"/>
            <a:ext cx="675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5517BCB-2F52-184B-A9A1-07745E171B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92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E75EAD-25EE-1D4F-9CD5-D386429E2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3812689"/>
            <a:ext cx="7278624" cy="1048684"/>
          </a:xfrm>
        </p:spPr>
        <p:txBody>
          <a:bodyPr>
            <a:normAutofit/>
          </a:bodyPr>
          <a:lstStyle/>
          <a:p>
            <a:r>
              <a:rPr lang="pl-PL" dirty="0"/>
              <a:t>Leki przeciwnowotworowe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C0C3446-7840-5140-B3C8-2E63A975B8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Lek. Kamil Konopka</a:t>
            </a:r>
          </a:p>
        </p:txBody>
      </p:sp>
    </p:spTree>
    <p:extLst>
      <p:ext uri="{BB962C8B-B14F-4D97-AF65-F5344CB8AC3E}">
        <p14:creationId xmlns:p14="http://schemas.microsoft.com/office/powerpoint/2010/main" val="2380651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A348A6-718C-4880-AAC3-A99FCD957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Toksyczność limitująca dawkę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452A89A-2E3C-44CB-A4D5-B0327DEDF4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649651"/>
              </p:ext>
            </p:extLst>
          </p:nvPr>
        </p:nvGraphicFramePr>
        <p:xfrm>
          <a:off x="2032000" y="1518210"/>
          <a:ext cx="7103122" cy="462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684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1BD1C6-6FE1-4694-B8D0-7D52C4616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Profilaktyka przeciwwymiotna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6BEBF3F-E087-4626-9D60-7615CA954B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8055698"/>
              </p:ext>
            </p:extLst>
          </p:nvPr>
        </p:nvGraphicFramePr>
        <p:xfrm>
          <a:off x="697722" y="1735494"/>
          <a:ext cx="7149322" cy="440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trzałka: w górę 4">
            <a:extLst>
              <a:ext uri="{FF2B5EF4-FFF2-40B4-BE49-F238E27FC236}">
                <a16:creationId xmlns:a16="http://schemas.microsoft.com/office/drawing/2014/main" id="{1DDE1ADA-2E3D-4B9D-98F7-24EB43AC0F15}"/>
              </a:ext>
            </a:extLst>
          </p:cNvPr>
          <p:cNvSpPr/>
          <p:nvPr/>
        </p:nvSpPr>
        <p:spPr>
          <a:xfrm>
            <a:off x="7557164" y="1949492"/>
            <a:ext cx="1856792" cy="397484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1BE3AC9-DFF6-46E7-8085-E05306828158}"/>
              </a:ext>
            </a:extLst>
          </p:cNvPr>
          <p:cNvSpPr txBox="1"/>
          <p:nvPr/>
        </p:nvSpPr>
        <p:spPr>
          <a:xfrm>
            <a:off x="10047806" y="1440940"/>
            <a:ext cx="513410" cy="4992329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pl-PL" b="1" dirty="0"/>
              <a:t>RYZYKO WYMIOTÓW</a:t>
            </a:r>
          </a:p>
        </p:txBody>
      </p:sp>
    </p:spTree>
    <p:extLst>
      <p:ext uri="{BB962C8B-B14F-4D97-AF65-F5344CB8AC3E}">
        <p14:creationId xmlns:p14="http://schemas.microsoft.com/office/powerpoint/2010/main" val="20538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AABEE2-74F9-0693-2447-9BE66B4B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Profilaktyka przeciwwymiotna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4892C0-A95F-B5D4-815F-4147F54EC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014" y="2805114"/>
            <a:ext cx="8677836" cy="2086064"/>
          </a:xfrm>
        </p:spPr>
        <p:txBody>
          <a:bodyPr/>
          <a:lstStyle/>
          <a:p>
            <a:r>
              <a:rPr lang="pl-PL" dirty="0"/>
              <a:t>Wymioty wczesne</a:t>
            </a:r>
          </a:p>
          <a:p>
            <a:r>
              <a:rPr lang="pl-PL" dirty="0"/>
              <a:t>Wymioty opóźnione</a:t>
            </a:r>
          </a:p>
          <a:p>
            <a:r>
              <a:rPr lang="pl-PL" dirty="0"/>
              <a:t>Wymioty wyprzedzające</a:t>
            </a:r>
          </a:p>
        </p:txBody>
      </p:sp>
    </p:spTree>
    <p:extLst>
      <p:ext uri="{BB962C8B-B14F-4D97-AF65-F5344CB8AC3E}">
        <p14:creationId xmlns:p14="http://schemas.microsoft.com/office/powerpoint/2010/main" val="164093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1EBF0C-F5FB-3BA4-EAD0-5B3F6F34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Profilaktyka przeciwwymiotna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1A6205-748D-785E-3A84-1AE165015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089" y="2399672"/>
            <a:ext cx="8677836" cy="3916363"/>
          </a:xfrm>
        </p:spPr>
        <p:txBody>
          <a:bodyPr/>
          <a:lstStyle/>
          <a:p>
            <a:r>
              <a:rPr lang="pl-PL" dirty="0"/>
              <a:t>Schematy z ryzykiem wymiotów &gt;90%</a:t>
            </a:r>
          </a:p>
          <a:p>
            <a:pPr lvl="1"/>
            <a:r>
              <a:rPr lang="pl-PL" dirty="0"/>
              <a:t>Cisplatyna</a:t>
            </a:r>
          </a:p>
          <a:p>
            <a:pPr lvl="1"/>
            <a:r>
              <a:rPr lang="pl-PL" dirty="0"/>
              <a:t>AC (doksorubicyna + cyklofosfamid)</a:t>
            </a:r>
          </a:p>
          <a:p>
            <a:r>
              <a:rPr lang="pl-PL" dirty="0"/>
              <a:t>Toksyczność limitująca dawkę</a:t>
            </a:r>
          </a:p>
          <a:p>
            <a:pPr lvl="1"/>
            <a:r>
              <a:rPr lang="pl-PL" dirty="0"/>
              <a:t>Dodanie </a:t>
            </a:r>
            <a:r>
              <a:rPr lang="pl-PL" dirty="0" err="1"/>
              <a:t>deksametazonu</a:t>
            </a:r>
            <a:r>
              <a:rPr lang="pl-PL" dirty="0"/>
              <a:t> – poprawa do 30%</a:t>
            </a:r>
          </a:p>
          <a:p>
            <a:pPr lvl="1"/>
            <a:r>
              <a:rPr lang="pl-PL" dirty="0"/>
              <a:t>Dodanie </a:t>
            </a:r>
            <a:r>
              <a:rPr lang="pl-PL" dirty="0" err="1"/>
              <a:t>ondansetronu</a:t>
            </a:r>
            <a:r>
              <a:rPr lang="pl-PL" dirty="0"/>
              <a:t> – poprawa do 52%</a:t>
            </a:r>
          </a:p>
          <a:p>
            <a:pPr lvl="1"/>
            <a:r>
              <a:rPr lang="pl-PL" dirty="0"/>
              <a:t>Dodanie </a:t>
            </a:r>
            <a:r>
              <a:rPr lang="pl-PL" dirty="0" err="1"/>
              <a:t>aprepitantu</a:t>
            </a:r>
            <a:r>
              <a:rPr lang="pl-PL" dirty="0"/>
              <a:t> – poprawa do 70%</a:t>
            </a:r>
          </a:p>
          <a:p>
            <a:pPr lvl="1"/>
            <a:r>
              <a:rPr lang="pl-PL" dirty="0"/>
              <a:t>Dodanie </a:t>
            </a:r>
            <a:r>
              <a:rPr lang="pl-PL" dirty="0" err="1"/>
              <a:t>olanzapiny</a:t>
            </a:r>
            <a:r>
              <a:rPr lang="pl-PL" dirty="0"/>
              <a:t> – poprawa do 90%</a:t>
            </a:r>
          </a:p>
        </p:txBody>
      </p:sp>
    </p:spTree>
    <p:extLst>
      <p:ext uri="{BB962C8B-B14F-4D97-AF65-F5344CB8AC3E}">
        <p14:creationId xmlns:p14="http://schemas.microsoft.com/office/powerpoint/2010/main" val="1231385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40315C-A794-48F7-B759-7F0543D8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Profilaktyka infekcji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C96E99-1FA4-4B25-B901-E5A5E1C2F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087" y="2301260"/>
            <a:ext cx="8677836" cy="3916363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Gorączka neutropeniczna</a:t>
            </a:r>
          </a:p>
          <a:p>
            <a:pPr lvl="1"/>
            <a:r>
              <a:rPr lang="pl-PL" dirty="0"/>
              <a:t>Gorączka &gt;38 st C utrzymująca się przez godzinę lub &gt;38,3 stopnia przy poziomie neutrofilii poniżej 500 /ul lub poniżej 1000 /ul, jeżeli przewidywany jest dalszy spadek</a:t>
            </a:r>
          </a:p>
          <a:p>
            <a:pPr lvl="1"/>
            <a:r>
              <a:rPr lang="pl-PL" dirty="0"/>
              <a:t>Bezpośrednie zagrożenie życia</a:t>
            </a:r>
          </a:p>
          <a:p>
            <a:pPr lvl="1"/>
            <a:r>
              <a:rPr lang="pl-PL" dirty="0"/>
              <a:t>Ok 50% wynika z infekcji/sepsy bakteryjnej</a:t>
            </a:r>
          </a:p>
          <a:p>
            <a:pPr lvl="1"/>
            <a:r>
              <a:rPr lang="pl-PL" dirty="0"/>
              <a:t>Śmiertelność 5-15%</a:t>
            </a:r>
          </a:p>
          <a:p>
            <a:pPr marL="228600" lvl="1" indent="0">
              <a:buNone/>
            </a:pPr>
            <a:endParaRPr lang="pl-PL" dirty="0"/>
          </a:p>
          <a:p>
            <a:r>
              <a:rPr lang="pl-PL" dirty="0"/>
              <a:t>Leczenie</a:t>
            </a:r>
          </a:p>
          <a:p>
            <a:pPr lvl="1"/>
            <a:r>
              <a:rPr lang="pl-PL" dirty="0"/>
              <a:t>Antybiotyk </a:t>
            </a:r>
            <a:r>
              <a:rPr lang="pl-PL" dirty="0" err="1"/>
              <a:t>szerokospektralny</a:t>
            </a:r>
            <a:r>
              <a:rPr lang="pl-PL" dirty="0"/>
              <a:t> do 1h od rozpoznania</a:t>
            </a:r>
          </a:p>
          <a:p>
            <a:pPr lvl="1"/>
            <a:endParaRPr lang="pl-PL" dirty="0"/>
          </a:p>
          <a:p>
            <a:r>
              <a:rPr lang="pl-PL" dirty="0"/>
              <a:t>Profilaktyka</a:t>
            </a:r>
          </a:p>
          <a:p>
            <a:pPr lvl="1"/>
            <a:r>
              <a:rPr lang="pl-PL" dirty="0"/>
              <a:t>Czynniki wzrostu granulocytów	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5931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BB2183-AED2-4256-A8AB-67864A6E2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Profilaktyka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2C9B42-194A-4526-AD58-FFB308EE9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014" y="1946696"/>
            <a:ext cx="8677836" cy="3916363"/>
          </a:xfrm>
        </p:spPr>
        <p:txBody>
          <a:bodyPr/>
          <a:lstStyle/>
          <a:p>
            <a:r>
              <a:rPr lang="pl-PL" dirty="0" err="1"/>
              <a:t>Nefrotoksyczność</a:t>
            </a:r>
            <a:r>
              <a:rPr lang="pl-PL" dirty="0"/>
              <a:t> </a:t>
            </a:r>
          </a:p>
          <a:p>
            <a:pPr lvl="1"/>
            <a:r>
              <a:rPr lang="pl-PL" dirty="0"/>
              <a:t>Intensywne nawodnienie</a:t>
            </a:r>
          </a:p>
          <a:p>
            <a:r>
              <a:rPr lang="pl-PL" dirty="0"/>
              <a:t>Alopecja</a:t>
            </a:r>
          </a:p>
          <a:p>
            <a:pPr lvl="1"/>
            <a:r>
              <a:rPr lang="pl-PL" dirty="0"/>
              <a:t>Czepek chłodzący</a:t>
            </a:r>
          </a:p>
          <a:p>
            <a:r>
              <a:rPr lang="pl-PL" dirty="0"/>
              <a:t>Ostra biegunka wywołana przez irynotekan</a:t>
            </a:r>
          </a:p>
          <a:p>
            <a:pPr lvl="1"/>
            <a:r>
              <a:rPr lang="pl-PL" dirty="0"/>
              <a:t>Atropina</a:t>
            </a:r>
          </a:p>
          <a:p>
            <a:r>
              <a:rPr lang="pl-PL" dirty="0"/>
              <a:t>Kardiotoksyczność</a:t>
            </a:r>
          </a:p>
          <a:p>
            <a:pPr lvl="1"/>
            <a:r>
              <a:rPr lang="pl-PL" dirty="0"/>
              <a:t>Ograniczenie dawki życiowej </a:t>
            </a:r>
            <a:r>
              <a:rPr lang="pl-PL" dirty="0" err="1"/>
              <a:t>doksorubicyny</a:t>
            </a:r>
            <a:r>
              <a:rPr lang="pl-PL" dirty="0"/>
              <a:t> i kontrole w echo serca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7878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06636B-AF24-4C5A-B5DD-957C1A60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Schemat chemioterapii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F9092AC-F806-4216-AE0A-E751C12BF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741703"/>
              </p:ext>
            </p:extLst>
          </p:nvPr>
        </p:nvGraphicFramePr>
        <p:xfrm>
          <a:off x="1388188" y="2380515"/>
          <a:ext cx="8128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9469149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46480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Lek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Dawka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63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Aprepitant</a:t>
                      </a:r>
                      <a:r>
                        <a:rPr lang="pl-PL" dirty="0"/>
                        <a:t> (antyHT1)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078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Olanzapina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83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Ondansetron</a:t>
                      </a:r>
                      <a:r>
                        <a:rPr lang="pl-P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366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Dexamethason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706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1000 ml 0,9%NaCl + 20 </a:t>
                      </a:r>
                      <a:r>
                        <a:rPr lang="pl-PL" dirty="0" err="1"/>
                        <a:t>mqKCl</a:t>
                      </a:r>
                      <a:r>
                        <a:rPr lang="pl-PL" dirty="0"/>
                        <a:t> + 2g MgSO4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380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Cisplatyna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22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500 ml PWE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23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682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9016B6-F304-1FB0-F239-05A4F0B8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Zalecenia indywidualne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7C38C182-AEA9-72C5-0D6D-37B40929E1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19214"/>
              </p:ext>
            </p:extLst>
          </p:nvPr>
        </p:nvGraphicFramePr>
        <p:xfrm>
          <a:off x="4148592" y="1858055"/>
          <a:ext cx="3470910" cy="368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530">
                  <a:extLst>
                    <a:ext uri="{9D8B030D-6E8A-4147-A177-3AD203B41FA5}">
                      <a16:colId xmlns:a16="http://schemas.microsoft.com/office/drawing/2014/main" val="3360615200"/>
                    </a:ext>
                  </a:extLst>
                </a:gridCol>
                <a:gridCol w="1749380">
                  <a:extLst>
                    <a:ext uri="{9D8B030D-6E8A-4147-A177-3AD203B41FA5}">
                      <a16:colId xmlns:a16="http://schemas.microsoft.com/office/drawing/2014/main" val="1706845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Lek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Zalecenie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Cisplatyna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nawodnienie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215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Ifosfamid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Nawodnienie + </a:t>
                      </a:r>
                      <a:r>
                        <a:rPr lang="pl-PL" dirty="0" err="1"/>
                        <a:t>mesna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86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Paclitaksel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Sterydoterapia</a:t>
                      </a:r>
                      <a:r>
                        <a:rPr lang="pl-PL" dirty="0"/>
                        <a:t> + leki przeciwhistaminowe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612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Docetaksel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Sterydoterapia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754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Etopozyd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Powolny wlew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03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Doksorubicyna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Szybki wlew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492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863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55B76E-C5B0-278B-D5E5-3BEB4618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Wynaczynnienie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EB9F9CC-B5E4-D880-100A-5325A0957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540" y="1802117"/>
            <a:ext cx="7039957" cy="3772426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A5DB694-C3AD-8EFE-4BF6-66AAE7D9FF34}"/>
              </a:ext>
            </a:extLst>
          </p:cNvPr>
          <p:cNvSpPr txBox="1"/>
          <p:nvPr/>
        </p:nvSpPr>
        <p:spPr>
          <a:xfrm>
            <a:off x="609599" y="6060815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 err="1"/>
              <a:t>Milcheski</a:t>
            </a:r>
            <a:r>
              <a:rPr lang="pl-PL" sz="1050" dirty="0"/>
              <a:t>, </a:t>
            </a:r>
            <a:r>
              <a:rPr lang="pl-PL" sz="1050" dirty="0" err="1"/>
              <a:t>Dimas</a:t>
            </a:r>
            <a:r>
              <a:rPr lang="pl-PL" sz="1050" dirty="0"/>
              <a:t> &amp; </a:t>
            </a:r>
            <a:r>
              <a:rPr lang="pl-PL" sz="1050" dirty="0" err="1"/>
              <a:t>Chang</a:t>
            </a:r>
            <a:r>
              <a:rPr lang="pl-PL" sz="1050" dirty="0"/>
              <a:t>, </a:t>
            </a:r>
            <a:r>
              <a:rPr lang="pl-PL" sz="1050" dirty="0" err="1"/>
              <a:t>Alexandre</a:t>
            </a:r>
            <a:r>
              <a:rPr lang="pl-PL" sz="1050" dirty="0"/>
              <a:t> &amp; </a:t>
            </a:r>
            <a:r>
              <a:rPr lang="pl-PL" sz="1050" dirty="0" err="1"/>
              <a:t>Lobato</a:t>
            </a:r>
            <a:r>
              <a:rPr lang="pl-PL" sz="1050" dirty="0"/>
              <a:t>, </a:t>
            </a:r>
            <a:r>
              <a:rPr lang="pl-PL" sz="1050" dirty="0" err="1"/>
              <a:t>Rodolfo</a:t>
            </a:r>
            <a:r>
              <a:rPr lang="pl-PL" sz="1050" dirty="0"/>
              <a:t> &amp; </a:t>
            </a:r>
            <a:r>
              <a:rPr lang="pl-PL" sz="1050" dirty="0" err="1"/>
              <a:t>Nakamoto</a:t>
            </a:r>
            <a:r>
              <a:rPr lang="pl-PL" sz="1050" dirty="0"/>
              <a:t>, Hugo &amp; </a:t>
            </a:r>
            <a:r>
              <a:rPr lang="pl-PL" sz="1050" dirty="0" err="1"/>
              <a:t>Tuma</a:t>
            </a:r>
            <a:r>
              <a:rPr lang="pl-PL" sz="1050" dirty="0"/>
              <a:t>, Paulo &amp; Ferreira, Marcus. (2014). </a:t>
            </a:r>
            <a:r>
              <a:rPr lang="pl-PL" sz="1050" dirty="0" err="1"/>
              <a:t>Coverage</a:t>
            </a:r>
            <a:r>
              <a:rPr lang="pl-PL" sz="1050" dirty="0"/>
              <a:t> of </a:t>
            </a:r>
            <a:r>
              <a:rPr lang="pl-PL" sz="1050" dirty="0" err="1"/>
              <a:t>Deep</a:t>
            </a:r>
            <a:r>
              <a:rPr lang="pl-PL" sz="1050" dirty="0"/>
              <a:t> </a:t>
            </a:r>
            <a:r>
              <a:rPr lang="pl-PL" sz="1050" dirty="0" err="1"/>
              <a:t>Cutaneous</a:t>
            </a:r>
            <a:r>
              <a:rPr lang="pl-PL" sz="1050" dirty="0"/>
              <a:t> </a:t>
            </a:r>
            <a:r>
              <a:rPr lang="pl-PL" sz="1050" dirty="0" err="1"/>
              <a:t>Wounds</a:t>
            </a:r>
            <a:r>
              <a:rPr lang="pl-PL" sz="1050" dirty="0"/>
              <a:t> Using </a:t>
            </a:r>
            <a:r>
              <a:rPr lang="pl-PL" sz="1050" dirty="0" err="1"/>
              <a:t>Dermal</a:t>
            </a:r>
            <a:r>
              <a:rPr lang="pl-PL" sz="1050" dirty="0"/>
              <a:t> </a:t>
            </a:r>
            <a:r>
              <a:rPr lang="pl-PL" sz="1050" dirty="0" err="1"/>
              <a:t>Template</a:t>
            </a:r>
            <a:r>
              <a:rPr lang="pl-PL" sz="1050" dirty="0"/>
              <a:t> in Combination with </a:t>
            </a:r>
            <a:r>
              <a:rPr lang="pl-PL" sz="1050" dirty="0" err="1"/>
              <a:t>Negative-pressure</a:t>
            </a:r>
            <a:r>
              <a:rPr lang="pl-PL" sz="1050" dirty="0"/>
              <a:t> Therapy and </a:t>
            </a:r>
            <a:r>
              <a:rPr lang="pl-PL" sz="1050" dirty="0" err="1"/>
              <a:t>Subsequent</a:t>
            </a:r>
            <a:r>
              <a:rPr lang="pl-PL" sz="1050" dirty="0"/>
              <a:t> Skin </a:t>
            </a:r>
            <a:r>
              <a:rPr lang="pl-PL" sz="1050" dirty="0" err="1"/>
              <a:t>Graft</a:t>
            </a:r>
            <a:r>
              <a:rPr lang="pl-PL" sz="1050" dirty="0"/>
              <a:t>. Plastic and </a:t>
            </a:r>
            <a:r>
              <a:rPr lang="pl-PL" sz="1050" dirty="0" err="1"/>
              <a:t>reconstructive</a:t>
            </a:r>
            <a:r>
              <a:rPr lang="pl-PL" sz="1050" dirty="0"/>
              <a:t> </a:t>
            </a:r>
            <a:r>
              <a:rPr lang="pl-PL" sz="1050" dirty="0" err="1"/>
              <a:t>surgery</a:t>
            </a:r>
            <a:r>
              <a:rPr lang="pl-PL" sz="1050" dirty="0"/>
              <a:t>. Global open. 2. e170. 10.1097/GOX.0000000000000108. </a:t>
            </a:r>
          </a:p>
        </p:txBody>
      </p:sp>
    </p:spTree>
    <p:extLst>
      <p:ext uri="{BB962C8B-B14F-4D97-AF65-F5344CB8AC3E}">
        <p14:creationId xmlns:p14="http://schemas.microsoft.com/office/powerpoint/2010/main" val="52500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91F19D-53AF-C9CA-164C-931F79BA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Wynaczynnienie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F5F0B9-6371-5A2D-B304-14EC3E471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Właściwe podawanie chemioterapii</a:t>
            </a:r>
          </a:p>
          <a:p>
            <a:r>
              <a:rPr lang="pl-PL" dirty="0"/>
              <a:t>Edukacja pacjenta</a:t>
            </a:r>
          </a:p>
          <a:p>
            <a:r>
              <a:rPr lang="pl-PL" dirty="0"/>
              <a:t>Odciągnięcie wynaczynionego </a:t>
            </a:r>
            <a:r>
              <a:rPr lang="pl-PL" dirty="0" err="1"/>
              <a:t>cytostatyku</a:t>
            </a:r>
            <a:endParaRPr lang="pl-PL" dirty="0"/>
          </a:p>
          <a:p>
            <a:r>
              <a:rPr lang="pl-PL" dirty="0"/>
              <a:t>Okłady ciepłe/zimne</a:t>
            </a:r>
          </a:p>
          <a:p>
            <a:r>
              <a:rPr lang="pl-PL" dirty="0"/>
              <a:t>Dodatkowo : antidota (DSMA, tiosiarczan sodu)</a:t>
            </a:r>
          </a:p>
        </p:txBody>
      </p:sp>
    </p:spTree>
    <p:extLst>
      <p:ext uri="{BB962C8B-B14F-4D97-AF65-F5344CB8AC3E}">
        <p14:creationId xmlns:p14="http://schemas.microsoft.com/office/powerpoint/2010/main" val="125727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005FFD-A4C4-4A77-BA68-004ED5A20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Podział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68D7C94-F181-49C1-B6DD-95F62097BA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993858"/>
              </p:ext>
            </p:extLst>
          </p:nvPr>
        </p:nvGraphicFramePr>
        <p:xfrm>
          <a:off x="1893455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0573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5EC222-D2D8-FA89-8950-395D8B69C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Port naczyniowy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940CE22-BC08-C02E-0CEE-FF45E9104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8774" y="1825399"/>
            <a:ext cx="5107185" cy="3241901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59CB750-3C5B-4D9C-561E-6BA9B0D6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70" y="1714500"/>
            <a:ext cx="5232529" cy="4118778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F940B53-DC5C-2D96-1969-09B91DD1263D}"/>
              </a:ext>
            </a:extLst>
          </p:cNvPr>
          <p:cNvSpPr txBox="1"/>
          <p:nvPr/>
        </p:nvSpPr>
        <p:spPr>
          <a:xfrm>
            <a:off x="876300" y="651510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Wikipedia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6845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544E85-FF93-A151-F663-8592E0F2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Infuzory</a:t>
            </a:r>
            <a:endParaRPr lang="pl-PL" dirty="0"/>
          </a:p>
        </p:txBody>
      </p:sp>
      <p:pic>
        <p:nvPicPr>
          <p:cNvPr id="1026" name="Picture 2" descr="Pompa Elastomerowa 240ml FOLFUSOR LV 2ml/h Spacemed">
            <a:extLst>
              <a:ext uri="{FF2B5EF4-FFF2-40B4-BE49-F238E27FC236}">
                <a16:creationId xmlns:a16="http://schemas.microsoft.com/office/drawing/2014/main" id="{F60B619B-E7F4-289A-3CB8-F0CD2D3FEE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563" y="1789112"/>
            <a:ext cx="6665057" cy="433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238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5FF9D4-3EB4-42C8-9CB9-5C82A459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Leczenie celowane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C340CDA-2B9F-4A33-9852-AB2BD3672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754632"/>
              </p:ext>
            </p:extLst>
          </p:nvPr>
        </p:nvGraphicFramePr>
        <p:xfrm>
          <a:off x="2032000" y="11768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554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AD16FE-9A80-42BD-B461-BC69C4B8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Inhibitory kinaz tyrozynowych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41E0B4-3583-4DDC-9AB7-3DEC6B1C3B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15" y="1973142"/>
            <a:ext cx="7891884" cy="45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id="{ADC12B00-352C-457F-811C-492A19F6F6C8}"/>
              </a:ext>
            </a:extLst>
          </p:cNvPr>
          <p:cNvSpPr/>
          <p:nvPr/>
        </p:nvSpPr>
        <p:spPr>
          <a:xfrm>
            <a:off x="5934852" y="2262391"/>
            <a:ext cx="3524250" cy="28846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00AD67C-5782-4F06-96E2-907BA2DB76F5}"/>
              </a:ext>
            </a:extLst>
          </p:cNvPr>
          <p:cNvSpPr txBox="1"/>
          <p:nvPr/>
        </p:nvSpPr>
        <p:spPr>
          <a:xfrm>
            <a:off x="7249886" y="2593910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TKI 1</a:t>
            </a: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7FC53E0B-E222-412F-971E-5EF8995B8F4A}"/>
              </a:ext>
            </a:extLst>
          </p:cNvPr>
          <p:cNvSpPr/>
          <p:nvPr/>
        </p:nvSpPr>
        <p:spPr>
          <a:xfrm>
            <a:off x="3179990" y="2765953"/>
            <a:ext cx="3524250" cy="28846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60D8FDF-CE7F-4C5A-B544-59E2CA8A982C}"/>
              </a:ext>
            </a:extLst>
          </p:cNvPr>
          <p:cNvSpPr txBox="1"/>
          <p:nvPr/>
        </p:nvSpPr>
        <p:spPr>
          <a:xfrm>
            <a:off x="4468761" y="4664211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TKI 2</a:t>
            </a: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006A6DEE-F71B-44E8-A190-C52DC975C06C}"/>
              </a:ext>
            </a:extLst>
          </p:cNvPr>
          <p:cNvSpPr/>
          <p:nvPr/>
        </p:nvSpPr>
        <p:spPr>
          <a:xfrm>
            <a:off x="3891641" y="3311778"/>
            <a:ext cx="1591842" cy="13058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0E99F8B-6144-4DB7-BB39-9928B43E0446}"/>
              </a:ext>
            </a:extLst>
          </p:cNvPr>
          <p:cNvSpPr txBox="1"/>
          <p:nvPr/>
        </p:nvSpPr>
        <p:spPr>
          <a:xfrm>
            <a:off x="4160938" y="3316003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TKI 3</a:t>
            </a:r>
          </a:p>
        </p:txBody>
      </p:sp>
    </p:spTree>
    <p:extLst>
      <p:ext uri="{BB962C8B-B14F-4D97-AF65-F5344CB8AC3E}">
        <p14:creationId xmlns:p14="http://schemas.microsoft.com/office/powerpoint/2010/main" val="88459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EBB978-CBE5-45C1-9077-2F95230F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Inhibitory kinaz tyrozynowych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C55AD9-9A83-4274-9B0A-4D6807AAE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014" y="2235946"/>
            <a:ext cx="8677836" cy="3916363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Anty VEGF</a:t>
            </a:r>
          </a:p>
          <a:p>
            <a:pPr lvl="1"/>
            <a:r>
              <a:rPr lang="pl-PL" dirty="0"/>
              <a:t>Sunitynib, pazopanib, sorafenib, </a:t>
            </a:r>
            <a:r>
              <a:rPr lang="pl-PL" dirty="0" err="1"/>
              <a:t>kabozantynib</a:t>
            </a:r>
            <a:endParaRPr lang="pl-PL" dirty="0"/>
          </a:p>
          <a:p>
            <a:r>
              <a:rPr lang="pl-PL" dirty="0"/>
              <a:t>Anty EGFR</a:t>
            </a:r>
          </a:p>
          <a:p>
            <a:pPr lvl="1"/>
            <a:r>
              <a:rPr lang="pl-PL" dirty="0" err="1"/>
              <a:t>Erlotynib</a:t>
            </a:r>
            <a:r>
              <a:rPr lang="pl-PL" dirty="0"/>
              <a:t>, </a:t>
            </a:r>
            <a:r>
              <a:rPr lang="pl-PL" dirty="0" err="1"/>
              <a:t>Gefitynib</a:t>
            </a:r>
            <a:r>
              <a:rPr lang="pl-PL" dirty="0"/>
              <a:t>, </a:t>
            </a:r>
            <a:r>
              <a:rPr lang="pl-PL" dirty="0" err="1"/>
              <a:t>Ozymertynib</a:t>
            </a:r>
            <a:endParaRPr lang="pl-PL" dirty="0"/>
          </a:p>
          <a:p>
            <a:r>
              <a:rPr lang="pl-PL" dirty="0"/>
              <a:t>Her2</a:t>
            </a:r>
          </a:p>
          <a:p>
            <a:pPr lvl="1"/>
            <a:r>
              <a:rPr lang="pl-PL" dirty="0" err="1"/>
              <a:t>Lapatynib</a:t>
            </a:r>
            <a:endParaRPr lang="pl-PL" dirty="0"/>
          </a:p>
          <a:p>
            <a:r>
              <a:rPr lang="pl-PL" dirty="0"/>
              <a:t>ALK</a:t>
            </a:r>
          </a:p>
          <a:p>
            <a:pPr lvl="1"/>
            <a:r>
              <a:rPr lang="pl-PL" dirty="0" err="1"/>
              <a:t>Alektynib</a:t>
            </a:r>
            <a:r>
              <a:rPr lang="pl-PL" dirty="0"/>
              <a:t>, </a:t>
            </a:r>
            <a:r>
              <a:rPr lang="pl-PL" dirty="0" err="1"/>
              <a:t>brygantynib</a:t>
            </a:r>
            <a:r>
              <a:rPr lang="pl-PL" dirty="0"/>
              <a:t>, </a:t>
            </a:r>
            <a:r>
              <a:rPr lang="pl-PL" dirty="0" err="1"/>
              <a:t>kryzotynib</a:t>
            </a:r>
            <a:endParaRPr lang="pl-PL" dirty="0"/>
          </a:p>
          <a:p>
            <a:r>
              <a:rPr lang="pl-PL" dirty="0"/>
              <a:t>BRAF</a:t>
            </a:r>
          </a:p>
          <a:p>
            <a:pPr lvl="1"/>
            <a:r>
              <a:rPr lang="pl-PL" dirty="0"/>
              <a:t>Wemurafenib</a:t>
            </a:r>
          </a:p>
        </p:txBody>
      </p:sp>
    </p:spTree>
    <p:extLst>
      <p:ext uri="{BB962C8B-B14F-4D97-AF65-F5344CB8AC3E}">
        <p14:creationId xmlns:p14="http://schemas.microsoft.com/office/powerpoint/2010/main" val="3938254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DD367B-CA68-4183-B017-5BFEA8763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Inhibitory kinaz tyrozynowych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3E68DF-A5A8-4599-A171-21AD3BB57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71" y="1882548"/>
            <a:ext cx="8677836" cy="3916363"/>
          </a:xfrm>
        </p:spPr>
        <p:txBody>
          <a:bodyPr/>
          <a:lstStyle/>
          <a:p>
            <a:r>
              <a:rPr lang="pl-PL" dirty="0" err="1"/>
              <a:t>Erlotynib</a:t>
            </a:r>
            <a:endParaRPr lang="pl-PL" dirty="0"/>
          </a:p>
          <a:p>
            <a:pPr lvl="1"/>
            <a:r>
              <a:rPr lang="pl-PL" dirty="0"/>
              <a:t>Wysypka, biegunka, zmęczenie, utrata włosów, perforacja przewodu pokarmowego, śródmiąższowe zapalenie płuc</a:t>
            </a:r>
          </a:p>
          <a:p>
            <a:r>
              <a:rPr lang="pl-PL" dirty="0"/>
              <a:t>Kabozantynib</a:t>
            </a:r>
          </a:p>
          <a:p>
            <a:pPr lvl="1"/>
            <a:r>
              <a:rPr lang="pl-PL" dirty="0"/>
              <a:t>Perforacje przewodu pokarmowego, hipokalcemia, nadciśnienie, zmęczenie</a:t>
            </a:r>
          </a:p>
          <a:p>
            <a:r>
              <a:rPr lang="pl-PL" dirty="0"/>
              <a:t>Sunitynib</a:t>
            </a:r>
          </a:p>
          <a:p>
            <a:pPr lvl="1"/>
            <a:r>
              <a:rPr lang="pl-PL" dirty="0"/>
              <a:t>Nadciśnienie, zespół ręka-stopa, zakrzepice, nudności</a:t>
            </a:r>
          </a:p>
          <a:p>
            <a:pPr lvl="1" algn="r"/>
            <a:endParaRPr lang="pl-PL" dirty="0"/>
          </a:p>
          <a:p>
            <a:pPr marL="228600" lvl="1" indent="0" algn="ctr">
              <a:buNone/>
            </a:pPr>
            <a:r>
              <a:rPr lang="pl-PL" dirty="0"/>
              <a:t>50% mniej powikłań niż chemioterapia</a:t>
            </a:r>
          </a:p>
        </p:txBody>
      </p:sp>
    </p:spTree>
    <p:extLst>
      <p:ext uri="{BB962C8B-B14F-4D97-AF65-F5344CB8AC3E}">
        <p14:creationId xmlns:p14="http://schemas.microsoft.com/office/powerpoint/2010/main" val="1946240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06636B-AF24-4C5A-B5DD-957C1A60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Schemat TKI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F9092AC-F806-4216-AE0A-E751C12BF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839103"/>
              </p:ext>
            </p:extLst>
          </p:nvPr>
        </p:nvGraphicFramePr>
        <p:xfrm>
          <a:off x="1633117" y="3151396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9469149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46480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Lek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Dawka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63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Sunitynib 50 mg 4/2 p.o.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078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994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7486B6-F6CB-4BAF-8836-A8BD2895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Przeciwciała monoklonalne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0608E6B-E9E7-4B9B-8FF4-8008BB3960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99" y="1988865"/>
            <a:ext cx="8090733" cy="462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75D5FE39-9A94-49B3-AE24-B011107278B9}"/>
              </a:ext>
            </a:extLst>
          </p:cNvPr>
          <p:cNvSpPr/>
          <p:nvPr/>
        </p:nvSpPr>
        <p:spPr>
          <a:xfrm>
            <a:off x="2222499" y="2732323"/>
            <a:ext cx="1616862" cy="13933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8222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32C29B-6AA2-45B3-8CB5-94D146280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Przeciwciała monoklonalne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741F8E-E7FE-4EC8-BA76-FDDD063AD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905" y="2175526"/>
            <a:ext cx="8677836" cy="3916363"/>
          </a:xfrm>
        </p:spPr>
        <p:txBody>
          <a:bodyPr/>
          <a:lstStyle/>
          <a:p>
            <a:r>
              <a:rPr lang="pl-PL" dirty="0"/>
              <a:t>Anty VEGF</a:t>
            </a:r>
          </a:p>
          <a:p>
            <a:pPr lvl="1"/>
            <a:r>
              <a:rPr lang="pl-PL" dirty="0"/>
              <a:t>Bewacizumab</a:t>
            </a:r>
          </a:p>
          <a:p>
            <a:r>
              <a:rPr lang="pl-PL" dirty="0"/>
              <a:t>Anty EGFR</a:t>
            </a:r>
          </a:p>
          <a:p>
            <a:pPr lvl="1"/>
            <a:r>
              <a:rPr lang="pl-PL" dirty="0"/>
              <a:t>Cetuximab, </a:t>
            </a:r>
            <a:r>
              <a:rPr lang="pl-PL" dirty="0" err="1"/>
              <a:t>panitumumab</a:t>
            </a:r>
            <a:endParaRPr lang="pl-PL" dirty="0"/>
          </a:p>
          <a:p>
            <a:r>
              <a:rPr lang="pl-PL" dirty="0"/>
              <a:t>Pułapki dla VEGF</a:t>
            </a:r>
          </a:p>
          <a:p>
            <a:pPr lvl="1"/>
            <a:r>
              <a:rPr lang="pl-PL" dirty="0" err="1"/>
              <a:t>Aflibercept</a:t>
            </a:r>
            <a:endParaRPr lang="pl-PL" dirty="0"/>
          </a:p>
          <a:p>
            <a:r>
              <a:rPr lang="pl-PL" dirty="0"/>
              <a:t>RANK</a:t>
            </a:r>
          </a:p>
          <a:p>
            <a:pPr lvl="1"/>
            <a:r>
              <a:rPr lang="pl-PL" dirty="0"/>
              <a:t>Denosumab</a:t>
            </a:r>
          </a:p>
        </p:txBody>
      </p:sp>
    </p:spTree>
    <p:extLst>
      <p:ext uri="{BB962C8B-B14F-4D97-AF65-F5344CB8AC3E}">
        <p14:creationId xmlns:p14="http://schemas.microsoft.com/office/powerpoint/2010/main" val="203540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FDF145-E901-4DD8-8CE6-0F0E18FF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Przeciwciała monoklonalne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DF5258-ECD1-4FAF-8444-E568F15FF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082" y="2598360"/>
            <a:ext cx="8677836" cy="3916363"/>
          </a:xfrm>
        </p:spPr>
        <p:txBody>
          <a:bodyPr/>
          <a:lstStyle/>
          <a:p>
            <a:r>
              <a:rPr lang="pl-PL" dirty="0"/>
              <a:t>Cetuximab</a:t>
            </a:r>
          </a:p>
          <a:p>
            <a:pPr lvl="1"/>
            <a:r>
              <a:rPr lang="pl-PL" dirty="0"/>
              <a:t>Wysypka </a:t>
            </a:r>
            <a:r>
              <a:rPr lang="pl-PL" dirty="0" err="1"/>
              <a:t>acne-like</a:t>
            </a:r>
            <a:r>
              <a:rPr lang="pl-PL" dirty="0"/>
              <a:t>, </a:t>
            </a:r>
            <a:r>
              <a:rPr lang="pl-PL" dirty="0" err="1"/>
              <a:t>paronychia</a:t>
            </a:r>
            <a:r>
              <a:rPr lang="pl-PL" dirty="0"/>
              <a:t>, wzrost rzęs</a:t>
            </a:r>
          </a:p>
          <a:p>
            <a:r>
              <a:rPr lang="pl-PL" dirty="0"/>
              <a:t>Bewacizumab</a:t>
            </a:r>
          </a:p>
          <a:p>
            <a:pPr lvl="1"/>
            <a:r>
              <a:rPr lang="pl-PL" dirty="0"/>
              <a:t>Wzrost ciśnienia, udary, perforacje jelit</a:t>
            </a:r>
          </a:p>
          <a:p>
            <a:pPr lvl="1"/>
            <a:endParaRPr lang="pl-PL" dirty="0"/>
          </a:p>
          <a:p>
            <a:pPr marL="228600" lvl="1" indent="0" algn="ctr">
              <a:buNone/>
            </a:pPr>
            <a:r>
              <a:rPr lang="pl-PL" dirty="0"/>
              <a:t>Ryzyko wstrząsu anafilaktycznego</a:t>
            </a:r>
          </a:p>
          <a:p>
            <a:pPr lvl="1" algn="r"/>
            <a:endParaRPr lang="pl-PL" dirty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0265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B86AAE-627A-456B-802D-1F20A0740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Przeznaczenie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2F55E5-F339-4851-A8E8-7C59EF898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014" y="2130410"/>
            <a:ext cx="8677836" cy="3916363"/>
          </a:xfrm>
        </p:spPr>
        <p:txBody>
          <a:bodyPr>
            <a:normAutofit lnSpcReduction="10000"/>
          </a:bodyPr>
          <a:lstStyle/>
          <a:p>
            <a:r>
              <a:rPr lang="pl-PL" dirty="0"/>
              <a:t>Leczenie radykalne</a:t>
            </a:r>
          </a:p>
          <a:p>
            <a:pPr lvl="1"/>
            <a:r>
              <a:rPr lang="pl-PL" dirty="0"/>
              <a:t>Rak jądra</a:t>
            </a:r>
          </a:p>
          <a:p>
            <a:pPr lvl="2"/>
            <a:r>
              <a:rPr lang="pl-PL" dirty="0"/>
              <a:t>Chemioterapia BEP (bleomycyna, cisplatyny, </a:t>
            </a:r>
            <a:r>
              <a:rPr lang="pl-PL" dirty="0" err="1"/>
              <a:t>etopozyd</a:t>
            </a:r>
            <a:r>
              <a:rPr lang="pl-PL" dirty="0"/>
              <a:t>) – 90% wyleczeń</a:t>
            </a:r>
          </a:p>
          <a:p>
            <a:pPr lvl="1"/>
            <a:r>
              <a:rPr lang="pl-PL" dirty="0"/>
              <a:t>Białaczki</a:t>
            </a:r>
          </a:p>
          <a:p>
            <a:r>
              <a:rPr lang="pl-PL" dirty="0"/>
              <a:t>Leczenie paliatywne</a:t>
            </a:r>
          </a:p>
          <a:p>
            <a:pPr lvl="1"/>
            <a:r>
              <a:rPr lang="pl-PL" dirty="0"/>
              <a:t>Rak trzustki</a:t>
            </a:r>
          </a:p>
          <a:p>
            <a:pPr lvl="2"/>
            <a:r>
              <a:rPr lang="pl-PL" dirty="0"/>
              <a:t>Chemioterapia FOLFIRINOX (irynotekan, </a:t>
            </a:r>
            <a:r>
              <a:rPr lang="pl-PL" dirty="0" err="1"/>
              <a:t>oksaliplatyna</a:t>
            </a:r>
            <a:r>
              <a:rPr lang="pl-PL" dirty="0"/>
              <a:t>, 5fluorouracyl) – 43% wzrost OS</a:t>
            </a:r>
          </a:p>
          <a:p>
            <a:r>
              <a:rPr lang="pl-PL" dirty="0"/>
              <a:t>Leczenie uzupełniające</a:t>
            </a:r>
          </a:p>
          <a:p>
            <a:pPr lvl="1"/>
            <a:r>
              <a:rPr lang="pl-PL" dirty="0"/>
              <a:t>Rak jelita </a:t>
            </a:r>
          </a:p>
          <a:p>
            <a:pPr lvl="2"/>
            <a:r>
              <a:rPr lang="pl-PL" dirty="0"/>
              <a:t>Chemioterapia FOLFOX  (</a:t>
            </a:r>
            <a:r>
              <a:rPr lang="pl-PL" dirty="0" err="1"/>
              <a:t>oksaliplatyna</a:t>
            </a:r>
            <a:r>
              <a:rPr lang="pl-PL" dirty="0"/>
              <a:t>, 5fluorouracyl) – 30-40% wzrost OS</a:t>
            </a:r>
          </a:p>
        </p:txBody>
      </p:sp>
    </p:spTree>
    <p:extLst>
      <p:ext uri="{BB962C8B-B14F-4D97-AF65-F5344CB8AC3E}">
        <p14:creationId xmlns:p14="http://schemas.microsoft.com/office/powerpoint/2010/main" val="733473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8F878E-BF78-44F7-9C6C-0AD47A3C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Wysypka </a:t>
            </a:r>
            <a:r>
              <a:rPr lang="pl-PL" dirty="0" err="1"/>
              <a:t>acne-like</a:t>
            </a:r>
            <a:endParaRPr lang="pl-PL" dirty="0"/>
          </a:p>
        </p:txBody>
      </p:sp>
      <p:pic>
        <p:nvPicPr>
          <p:cNvPr id="2050" name="Picture 2" descr="A review of cutaneous toxicities from targeted therapies in the treatment  of colorectal cancers. - Abstract - Europe PMC">
            <a:extLst>
              <a:ext uri="{FF2B5EF4-FFF2-40B4-BE49-F238E27FC236}">
                <a16:creationId xmlns:a16="http://schemas.microsoft.com/office/drawing/2014/main" id="{28503D8F-0AA5-4435-B5FC-3ACFFA7E52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438" y="1978701"/>
            <a:ext cx="6929123" cy="473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108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0E62F6-FCCD-443F-AC8A-F7EDF530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CTCAE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CD6D9E-F2CE-448C-A573-67F2B05F7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G1-2 łagodna</a:t>
            </a:r>
          </a:p>
          <a:p>
            <a:r>
              <a:rPr lang="pl-PL" dirty="0"/>
              <a:t>G3-4 ciężka</a:t>
            </a:r>
          </a:p>
          <a:p>
            <a:r>
              <a:rPr lang="pl-PL" dirty="0"/>
              <a:t>G5 zgon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33AD202-F512-42D5-8BCA-C7EBB1D45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537" y="3137748"/>
            <a:ext cx="8762301" cy="325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16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EA813A-E322-426F-9B18-4752D5E9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Leczenie wysypki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0A1DCC-EA33-46BE-9A88-C557E4F59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3643231"/>
              </p:ext>
            </p:extLst>
          </p:nvPr>
        </p:nvGraphicFramePr>
        <p:xfrm>
          <a:off x="1627266" y="2008682"/>
          <a:ext cx="7351842" cy="4684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2140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73DB59-2005-40F5-B21F-80971460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Immunoterapia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D05645E-06FF-44E5-8470-5BF236FBF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886" y="2012178"/>
            <a:ext cx="7620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47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49BD5B-0166-416B-AC49-CEED682D9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Immunoterapia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FF17F75-3796-4C33-96D0-184DCDC2D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905" y="1927029"/>
            <a:ext cx="8575374" cy="40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3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EDBD4F-AB70-4308-9A0F-534D4792A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Immunoterapia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78252A6-20CE-4909-A532-E149A56F8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849" y="1734784"/>
            <a:ext cx="9036790" cy="4671561"/>
          </a:xfrm>
        </p:spPr>
      </p:pic>
    </p:spTree>
    <p:extLst>
      <p:ext uri="{BB962C8B-B14F-4D97-AF65-F5344CB8AC3E}">
        <p14:creationId xmlns:p14="http://schemas.microsoft.com/office/powerpoint/2010/main" val="4236193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06636B-AF24-4C5A-B5DD-957C1A60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Schemat immunoterapii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F9092AC-F806-4216-AE0A-E751C12BF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92339"/>
              </p:ext>
            </p:extLst>
          </p:nvPr>
        </p:nvGraphicFramePr>
        <p:xfrm>
          <a:off x="1388188" y="2380515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9469149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46480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Lek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Dawka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63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Niwolumab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480 mg i.v. q4w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078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916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C43784-2CE1-4D67-84B1-EB49DA36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Immunoterapia powikłania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3FA2D4-0F5E-4D13-AD23-BCF46BF4E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014" y="2005710"/>
            <a:ext cx="8677836" cy="3916363"/>
          </a:xfrm>
        </p:spPr>
        <p:txBody>
          <a:bodyPr/>
          <a:lstStyle/>
          <a:p>
            <a:r>
              <a:rPr lang="pl-PL" dirty="0"/>
              <a:t>Reakcje autoimmunologiczne</a:t>
            </a:r>
          </a:p>
          <a:p>
            <a:pPr lvl="1"/>
            <a:r>
              <a:rPr lang="pl-PL" dirty="0"/>
              <a:t>Wysypka</a:t>
            </a:r>
          </a:p>
          <a:p>
            <a:pPr lvl="1"/>
            <a:r>
              <a:rPr lang="pl-PL" dirty="0"/>
              <a:t>Biegunka/zapalenie jelit</a:t>
            </a:r>
          </a:p>
          <a:p>
            <a:pPr lvl="1"/>
            <a:r>
              <a:rPr lang="pl-PL" dirty="0"/>
              <a:t>Duszność/</a:t>
            </a:r>
            <a:r>
              <a:rPr lang="pl-PL" dirty="0" err="1"/>
              <a:t>pneumonitis</a:t>
            </a:r>
            <a:endParaRPr lang="pl-PL" dirty="0"/>
          </a:p>
          <a:p>
            <a:pPr lvl="1"/>
            <a:r>
              <a:rPr lang="pl-PL" dirty="0"/>
              <a:t>Zapalenie mięśnia sercowego</a:t>
            </a:r>
          </a:p>
          <a:p>
            <a:pPr lvl="1"/>
            <a:r>
              <a:rPr lang="pl-PL" dirty="0"/>
              <a:t>Zapalenia tarczycy/niewydolność tarczycy</a:t>
            </a:r>
          </a:p>
          <a:p>
            <a:pPr lvl="1"/>
            <a:r>
              <a:rPr lang="pl-PL" dirty="0"/>
              <a:t>Zapalenie przysadki</a:t>
            </a:r>
          </a:p>
        </p:txBody>
      </p:sp>
    </p:spTree>
    <p:extLst>
      <p:ext uri="{BB962C8B-B14F-4D97-AF65-F5344CB8AC3E}">
        <p14:creationId xmlns:p14="http://schemas.microsoft.com/office/powerpoint/2010/main" val="3937026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44C6D4-22AB-4F2D-B590-EF8939FCA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Immunoterapia powikłania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9FA6BC-B3AC-482B-918F-BD5D01D39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082" y="2566427"/>
            <a:ext cx="8677836" cy="39163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Diagnostyka różnicowa</a:t>
            </a:r>
          </a:p>
          <a:p>
            <a:pPr marL="685800" lvl="1" indent="-457200">
              <a:buFont typeface="+mj-lt"/>
              <a:buAutoNum type="romanUcPeriod"/>
            </a:pPr>
            <a:r>
              <a:rPr lang="pl-PL" dirty="0"/>
              <a:t>Wykluczenie innej przyczyny (infekcja, progresja)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Sterydoterapia</a:t>
            </a:r>
            <a:r>
              <a:rPr lang="pl-PL" dirty="0"/>
              <a:t> </a:t>
            </a:r>
          </a:p>
          <a:p>
            <a:pPr marL="685800" lvl="1" indent="-457200">
              <a:buFont typeface="+mj-lt"/>
              <a:buAutoNum type="arabicPeriod"/>
            </a:pPr>
            <a:r>
              <a:rPr lang="pl-PL" dirty="0" err="1"/>
              <a:t>Prednizon</a:t>
            </a:r>
            <a:r>
              <a:rPr lang="pl-PL" dirty="0"/>
              <a:t> 0,5-2 mg/kg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Infliksimab</a:t>
            </a:r>
            <a:r>
              <a:rPr lang="pl-PL" dirty="0"/>
              <a:t> lub </a:t>
            </a:r>
            <a:r>
              <a:rPr lang="pl-PL" dirty="0" err="1"/>
              <a:t>mykofenolan</a:t>
            </a:r>
            <a:r>
              <a:rPr lang="pl-PL" dirty="0"/>
              <a:t> </a:t>
            </a:r>
            <a:r>
              <a:rPr lang="pl-PL" dirty="0" err="1"/>
              <a:t>mofetylu</a:t>
            </a:r>
            <a:r>
              <a:rPr lang="pl-PL" dirty="0"/>
              <a:t>. </a:t>
            </a:r>
          </a:p>
          <a:p>
            <a:pPr marL="685800" lvl="1" indent="-457200" algn="r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3232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F193A6-7724-8ACA-BC8E-1136CA96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Pneumonitis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5D98E6-6082-64EF-8D18-0EE134D4E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9574" y="2053273"/>
            <a:ext cx="8677836" cy="3916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G1</a:t>
            </a:r>
          </a:p>
          <a:p>
            <a:pPr lvl="1"/>
            <a:r>
              <a:rPr lang="en-US" dirty="0" err="1"/>
              <a:t>Rozwaz</a:t>
            </a:r>
            <a:r>
              <a:rPr lang="en-US" dirty="0"/>
              <a:t> </a:t>
            </a:r>
            <a:r>
              <a:rPr lang="en-US" dirty="0" err="1"/>
              <a:t>ws</a:t>
            </a:r>
            <a:r>
              <a:rPr lang="pl-PL" dirty="0"/>
              <a:t>trzymanie immunoterapii</a:t>
            </a:r>
          </a:p>
          <a:p>
            <a:pPr lvl="1"/>
            <a:r>
              <a:rPr lang="pl-PL" dirty="0"/>
              <a:t>Oceń ponownie po 1-2 tygodniach</a:t>
            </a:r>
          </a:p>
          <a:p>
            <a:pPr lvl="1"/>
            <a:r>
              <a:rPr lang="pl-PL" dirty="0"/>
              <a:t>Rozważ TK z kontrastem</a:t>
            </a:r>
          </a:p>
          <a:p>
            <a:r>
              <a:rPr lang="pl-PL" dirty="0"/>
              <a:t>G2 </a:t>
            </a:r>
          </a:p>
          <a:p>
            <a:pPr lvl="1"/>
            <a:r>
              <a:rPr lang="pl-PL" dirty="0"/>
              <a:t>Wstrzymaj </a:t>
            </a:r>
            <a:r>
              <a:rPr lang="pl-PL" dirty="0" err="1"/>
              <a:t>ummunoterapię</a:t>
            </a:r>
            <a:endParaRPr lang="pl-PL" dirty="0"/>
          </a:p>
          <a:p>
            <a:pPr lvl="1"/>
            <a:r>
              <a:rPr lang="pl-PL" dirty="0"/>
              <a:t>Skonsultuj pulmonologicznie</a:t>
            </a:r>
          </a:p>
          <a:p>
            <a:pPr lvl="1"/>
            <a:r>
              <a:rPr lang="pl-PL" dirty="0"/>
              <a:t>Diagnostyka minimalnie inwazyjna</a:t>
            </a:r>
          </a:p>
          <a:p>
            <a:pPr lvl="2"/>
            <a:r>
              <a:rPr lang="pl-PL" dirty="0"/>
              <a:t>Wymaz z nosa w kierunku wirusów</a:t>
            </a:r>
          </a:p>
          <a:p>
            <a:pPr lvl="2"/>
            <a:r>
              <a:rPr lang="pl-PL" dirty="0"/>
              <a:t>Posiew plwociny</a:t>
            </a:r>
          </a:p>
          <a:p>
            <a:pPr lvl="2"/>
            <a:r>
              <a:rPr lang="pl-PL" dirty="0"/>
              <a:t>TK</a:t>
            </a:r>
          </a:p>
        </p:txBody>
      </p:sp>
    </p:spTree>
    <p:extLst>
      <p:ext uri="{BB962C8B-B14F-4D97-AF65-F5344CB8AC3E}">
        <p14:creationId xmlns:p14="http://schemas.microsoft.com/office/powerpoint/2010/main" val="351934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327B32-2901-415B-9B7A-C787E856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Chemioterapia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AC8C8440-5535-4456-8D40-9F22A5646C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636584"/>
              </p:ext>
            </p:extLst>
          </p:nvPr>
        </p:nvGraphicFramePr>
        <p:xfrm>
          <a:off x="1342304" y="2008432"/>
          <a:ext cx="8677275" cy="3110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455">
                  <a:extLst>
                    <a:ext uri="{9D8B030D-6E8A-4147-A177-3AD203B41FA5}">
                      <a16:colId xmlns:a16="http://schemas.microsoft.com/office/drawing/2014/main" val="3150264893"/>
                    </a:ext>
                  </a:extLst>
                </a:gridCol>
                <a:gridCol w="1735455">
                  <a:extLst>
                    <a:ext uri="{9D8B030D-6E8A-4147-A177-3AD203B41FA5}">
                      <a16:colId xmlns:a16="http://schemas.microsoft.com/office/drawing/2014/main" val="2034003112"/>
                    </a:ext>
                  </a:extLst>
                </a:gridCol>
                <a:gridCol w="1735455">
                  <a:extLst>
                    <a:ext uri="{9D8B030D-6E8A-4147-A177-3AD203B41FA5}">
                      <a16:colId xmlns:a16="http://schemas.microsoft.com/office/drawing/2014/main" val="1490934311"/>
                    </a:ext>
                  </a:extLst>
                </a:gridCol>
                <a:gridCol w="1735455">
                  <a:extLst>
                    <a:ext uri="{9D8B030D-6E8A-4147-A177-3AD203B41FA5}">
                      <a16:colId xmlns:a16="http://schemas.microsoft.com/office/drawing/2014/main" val="359635544"/>
                    </a:ext>
                  </a:extLst>
                </a:gridCol>
                <a:gridCol w="1735455">
                  <a:extLst>
                    <a:ext uri="{9D8B030D-6E8A-4147-A177-3AD203B41FA5}">
                      <a16:colId xmlns:a16="http://schemas.microsoft.com/office/drawing/2014/main" val="1370626819"/>
                    </a:ext>
                  </a:extLst>
                </a:gridCol>
              </a:tblGrid>
              <a:tr h="986935">
                <a:tc>
                  <a:txBody>
                    <a:bodyPr/>
                    <a:lstStyle/>
                    <a:p>
                      <a:r>
                        <a:rPr lang="pl-PL" dirty="0"/>
                        <a:t>Antymetabolity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Inhibitory </a:t>
                      </a:r>
                      <a:r>
                        <a:rPr lang="pl-PL" dirty="0" err="1"/>
                        <a:t>topoizomerazy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Alkilujące (+</a:t>
                      </a:r>
                      <a:r>
                        <a:rPr lang="pl-PL" dirty="0" err="1"/>
                        <a:t>cisplatyna</a:t>
                      </a:r>
                      <a:r>
                        <a:rPr lang="pl-P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Uszkadzanie </a:t>
                      </a:r>
                      <a:r>
                        <a:rPr lang="pl-PL" dirty="0" err="1"/>
                        <a:t>mikrotubul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Inne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20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5 </a:t>
                      </a:r>
                      <a:r>
                        <a:rPr lang="pl-PL" dirty="0" err="1"/>
                        <a:t>fluorouracyl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Irynotekan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Cisplatyna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Paclitaxel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Eribulina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936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Metotreksat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Topotekan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Oksaliplatyna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Docetaksel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Mitotan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685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Kladrybina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Etopozyd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Cyklofosfamid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Vinorelbina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Palbocyklib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53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Gemcytabina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Doksorubicyna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Mitomycyna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Vinkrystyna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Olaparib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1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Kapecytabina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Doksorubicyna </a:t>
                      </a:r>
                      <a:r>
                        <a:rPr lang="pl-PL" dirty="0" err="1"/>
                        <a:t>liposomalna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Bleomycyna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Cabazytaksel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Bortezomib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474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6992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F8B6D2-8C92-E988-19FD-8DA7D7D6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Pneumonitis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2A49F2-E21B-19A0-E0F3-1EDB3190E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534" y="2124393"/>
            <a:ext cx="8677836" cy="3916363"/>
          </a:xfrm>
        </p:spPr>
        <p:txBody>
          <a:bodyPr/>
          <a:lstStyle/>
          <a:p>
            <a:r>
              <a:rPr lang="pl-PL" dirty="0"/>
              <a:t>G3/4</a:t>
            </a:r>
          </a:p>
          <a:p>
            <a:pPr lvl="1"/>
            <a:r>
              <a:rPr lang="pl-PL" dirty="0"/>
              <a:t>Permanentnie zakończ immunoterapię</a:t>
            </a:r>
          </a:p>
          <a:p>
            <a:pPr lvl="1"/>
            <a:r>
              <a:rPr lang="pl-PL" dirty="0" err="1"/>
              <a:t>Hospiutalizacja</a:t>
            </a:r>
            <a:endParaRPr lang="pl-PL" dirty="0"/>
          </a:p>
          <a:p>
            <a:pPr lvl="1"/>
            <a:r>
              <a:rPr lang="pl-PL" dirty="0"/>
              <a:t>Konsultacja pulmonologiczna i </a:t>
            </a:r>
            <a:r>
              <a:rPr lang="pl-PL" dirty="0" err="1"/>
              <a:t>zakaźnika</a:t>
            </a:r>
            <a:endParaRPr lang="pl-PL" dirty="0"/>
          </a:p>
          <a:p>
            <a:pPr lvl="1"/>
            <a:r>
              <a:rPr lang="pl-PL" dirty="0"/>
              <a:t>Diagnostyka mało inwazyjna</a:t>
            </a:r>
          </a:p>
          <a:p>
            <a:pPr lvl="1"/>
            <a:r>
              <a:rPr lang="pl-PL" dirty="0"/>
              <a:t>Diagnostyka inwazyjna</a:t>
            </a:r>
          </a:p>
          <a:p>
            <a:pPr lvl="2"/>
            <a:r>
              <a:rPr lang="pl-PL" dirty="0"/>
              <a:t>Bronchoskopia + BAL</a:t>
            </a:r>
          </a:p>
          <a:p>
            <a:pPr lvl="1"/>
            <a:r>
              <a:rPr lang="pl-PL" dirty="0"/>
              <a:t>Rozważ antybiotykoterapię</a:t>
            </a:r>
          </a:p>
        </p:txBody>
      </p:sp>
    </p:spTree>
    <p:extLst>
      <p:ext uri="{BB962C8B-B14F-4D97-AF65-F5344CB8AC3E}">
        <p14:creationId xmlns:p14="http://schemas.microsoft.com/office/powerpoint/2010/main" val="1716733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CD3DAA-EDBE-4A72-AA1D-9BF90E4C2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333" y="3263608"/>
            <a:ext cx="8677836" cy="3916363"/>
          </a:xfrm>
        </p:spPr>
        <p:txBody>
          <a:bodyPr/>
          <a:lstStyle/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70611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D59DB2-F424-4EA4-ADAB-58A00E88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Chemioterapia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736B1F-1BF5-42F6-B87E-9093D635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996" y="2292495"/>
            <a:ext cx="8677836" cy="3916363"/>
          </a:xfrm>
        </p:spPr>
        <p:txBody>
          <a:bodyPr/>
          <a:lstStyle/>
          <a:p>
            <a:r>
              <a:rPr lang="pl-PL" dirty="0"/>
              <a:t>Mechanizm działania</a:t>
            </a:r>
          </a:p>
          <a:p>
            <a:pPr lvl="1"/>
            <a:r>
              <a:rPr lang="pl-PL" dirty="0"/>
              <a:t>Nieswoisty</a:t>
            </a:r>
          </a:p>
          <a:p>
            <a:pPr lvl="1"/>
            <a:r>
              <a:rPr lang="pl-PL" dirty="0"/>
              <a:t>Uszkadzanie dzielących się komórek</a:t>
            </a:r>
          </a:p>
          <a:p>
            <a:pPr lvl="2"/>
            <a:r>
              <a:rPr lang="pl-PL" dirty="0"/>
              <a:t>Jelita</a:t>
            </a:r>
          </a:p>
          <a:p>
            <a:pPr lvl="2"/>
            <a:r>
              <a:rPr lang="pl-PL" dirty="0"/>
              <a:t>Szpik kostny</a:t>
            </a:r>
          </a:p>
          <a:p>
            <a:pPr lvl="2"/>
            <a:r>
              <a:rPr lang="pl-PL" dirty="0"/>
              <a:t>Gonady</a:t>
            </a:r>
          </a:p>
          <a:p>
            <a:r>
              <a:rPr lang="pl-PL" dirty="0"/>
              <a:t>Swoisty</a:t>
            </a:r>
          </a:p>
          <a:p>
            <a:pPr lvl="1"/>
            <a:r>
              <a:rPr lang="pl-PL" dirty="0"/>
              <a:t>Docetaksel – uszkodzenie </a:t>
            </a:r>
            <a:r>
              <a:rPr lang="pl-PL" dirty="0" err="1"/>
              <a:t>mikrotubul</a:t>
            </a:r>
            <a:r>
              <a:rPr lang="pl-PL" dirty="0"/>
              <a:t>, które transportują testosteron do jądra</a:t>
            </a:r>
          </a:p>
        </p:txBody>
      </p:sp>
    </p:spTree>
    <p:extLst>
      <p:ext uri="{BB962C8B-B14F-4D97-AF65-F5344CB8AC3E}">
        <p14:creationId xmlns:p14="http://schemas.microsoft.com/office/powerpoint/2010/main" val="287503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A03AF8-50DE-46F1-B2C7-3A984D18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podawania chemioterapii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FB08266-53CB-463B-B1D1-81F6674DF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4458612"/>
              </p:ext>
            </p:extLst>
          </p:nvPr>
        </p:nvGraphicFramePr>
        <p:xfrm>
          <a:off x="2333841" y="506602"/>
          <a:ext cx="7697926" cy="447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EAD3753-E6FF-45C8-9341-B4E238B312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741405"/>
              </p:ext>
            </p:extLst>
          </p:nvPr>
        </p:nvGraphicFramePr>
        <p:xfrm>
          <a:off x="2333841" y="2368528"/>
          <a:ext cx="7697926" cy="447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3123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07128D-4CA5-4667-B3B1-39FECAA4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Toksyczność chemioterapii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C2970138-F7A3-4B90-8D5D-8F531A478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07365"/>
              </p:ext>
            </p:extLst>
          </p:nvPr>
        </p:nvGraphicFramePr>
        <p:xfrm>
          <a:off x="1510576" y="2521028"/>
          <a:ext cx="867727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8637">
                  <a:extLst>
                    <a:ext uri="{9D8B030D-6E8A-4147-A177-3AD203B41FA5}">
                      <a16:colId xmlns:a16="http://schemas.microsoft.com/office/drawing/2014/main" val="2043529691"/>
                    </a:ext>
                  </a:extLst>
                </a:gridCol>
                <a:gridCol w="4338637">
                  <a:extLst>
                    <a:ext uri="{9D8B030D-6E8A-4147-A177-3AD203B41FA5}">
                      <a16:colId xmlns:a16="http://schemas.microsoft.com/office/drawing/2014/main" val="3956729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Ogólne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Specyficzne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154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Nudności i wymioty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Cisplatyna - nefropatia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990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Biegunka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Doksorubicyna - kardiotoksyczność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34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Uszkodzenie szpiku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Oksaliplatyna – neuropatia obwodowa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044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Alopecja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Paklitaxel</a:t>
                      </a:r>
                      <a:r>
                        <a:rPr lang="pl-PL" dirty="0"/>
                        <a:t> – neuropatia obwodowa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005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Osłabienie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Bleomycyna – uszkodzenie płuc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1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Reakcje infuzyjne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Irynotekan – wczesna biegunka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171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Wynaczynnienie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Ifosfamid – krwotoczne zapalenie pęcherza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088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69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CEAE16-F5BF-4EAB-A637-61362032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Dawkowanie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C57B08C-0A59-43E4-83CF-8BFACB877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3403553"/>
              </p:ext>
            </p:extLst>
          </p:nvPr>
        </p:nvGraphicFramePr>
        <p:xfrm>
          <a:off x="2031999" y="1376040"/>
          <a:ext cx="8763247" cy="4762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682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DD3793-B51A-4AC2-BE7F-6816466E3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Dawkowanie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AD22AA-27C9-418F-A070-FF7C7366D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BSA</a:t>
            </a:r>
            <a:r>
              <a:rPr lang="pl-PL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Dubois [m</a:t>
            </a:r>
            <a:r>
              <a:rPr lang="pl-PL" sz="2400" b="0" i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l-PL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] = 0,007184 x wzrost [cm]</a:t>
            </a:r>
            <a:r>
              <a:rPr lang="pl-PL" sz="2400" b="0" i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0,725</a:t>
            </a:r>
            <a:r>
              <a:rPr lang="pl-PL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x masa ciała [kg]</a:t>
            </a:r>
            <a:r>
              <a:rPr lang="pl-PL" sz="2400" b="0" i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0,425</a:t>
            </a:r>
          </a:p>
          <a:p>
            <a:endParaRPr lang="pl-PL" sz="2400" baseline="300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pl-PL" sz="2400" baseline="30000" dirty="0">
                <a:solidFill>
                  <a:srgbClr val="333333"/>
                </a:solidFill>
                <a:latin typeface="Arial" panose="020B0604020202020204" pitchFamily="34" charset="0"/>
              </a:rPr>
              <a:t>Wzór </a:t>
            </a:r>
            <a:r>
              <a:rPr lang="pl-PL" sz="2400" baseline="30000" dirty="0" err="1">
                <a:solidFill>
                  <a:srgbClr val="333333"/>
                </a:solidFill>
                <a:latin typeface="Arial" panose="020B0604020202020204" pitchFamily="34" charset="0"/>
              </a:rPr>
              <a:t>Calverta</a:t>
            </a:r>
            <a:r>
              <a:rPr lang="pl-PL" sz="2400" baseline="30000" dirty="0">
                <a:solidFill>
                  <a:srgbClr val="333333"/>
                </a:solidFill>
                <a:latin typeface="Arial" panose="020B0604020202020204" pitchFamily="34" charset="0"/>
              </a:rPr>
              <a:t> = AUC * (GFR + 25)</a:t>
            </a:r>
          </a:p>
          <a:p>
            <a:endParaRPr lang="pl-PL" sz="2400" baseline="300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73540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CMUJ 2020">
  <a:themeElements>
    <a:clrScheme name="Kierownicz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lac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zablon" id="{7FD6B6A8-6ED6-4CB1-9115-EE492E2C962A}" vid="{480E15F9-FED4-4C07-915F-C2A0FCCF367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(1)</Template>
  <TotalTime>583</TotalTime>
  <Words>845</Words>
  <Application>Microsoft Office PowerPoint</Application>
  <PresentationFormat>Panoramiczny</PresentationFormat>
  <Paragraphs>299</Paragraphs>
  <Slides>41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 2</vt:lpstr>
      <vt:lpstr>Motyw CMUJ 2020</vt:lpstr>
      <vt:lpstr>Leki przeciwnowotworowe </vt:lpstr>
      <vt:lpstr>Podział </vt:lpstr>
      <vt:lpstr>Przeznaczenie</vt:lpstr>
      <vt:lpstr>Chemioterapia</vt:lpstr>
      <vt:lpstr>Chemioterapia</vt:lpstr>
      <vt:lpstr>Zasady podawania chemioterapii</vt:lpstr>
      <vt:lpstr>Toksyczność chemioterapii</vt:lpstr>
      <vt:lpstr>Dawkowanie</vt:lpstr>
      <vt:lpstr>Dawkowanie </vt:lpstr>
      <vt:lpstr>Toksyczność limitująca dawkę </vt:lpstr>
      <vt:lpstr>Profilaktyka przeciwwymiotna</vt:lpstr>
      <vt:lpstr>Profilaktyka przeciwwymiotna</vt:lpstr>
      <vt:lpstr>Profilaktyka przeciwwymiotna</vt:lpstr>
      <vt:lpstr>Profilaktyka infekcji</vt:lpstr>
      <vt:lpstr>Profilaktyka</vt:lpstr>
      <vt:lpstr>Schemat chemioterapii</vt:lpstr>
      <vt:lpstr>Zalecenia indywidualne</vt:lpstr>
      <vt:lpstr>Wynaczynnienie</vt:lpstr>
      <vt:lpstr>Wynaczynnienie</vt:lpstr>
      <vt:lpstr>Port naczyniowy</vt:lpstr>
      <vt:lpstr>Infuzory</vt:lpstr>
      <vt:lpstr>Leczenie celowane</vt:lpstr>
      <vt:lpstr>Inhibitory kinaz tyrozynowych</vt:lpstr>
      <vt:lpstr>Inhibitory kinaz tyrozynowych</vt:lpstr>
      <vt:lpstr>Inhibitory kinaz tyrozynowych</vt:lpstr>
      <vt:lpstr>Schemat TKI</vt:lpstr>
      <vt:lpstr>Przeciwciała monoklonalne</vt:lpstr>
      <vt:lpstr>Przeciwciała monoklonalne</vt:lpstr>
      <vt:lpstr>Przeciwciała monoklonalne</vt:lpstr>
      <vt:lpstr>Wysypka acne-like</vt:lpstr>
      <vt:lpstr>CTCAE </vt:lpstr>
      <vt:lpstr>Leczenie wysypki </vt:lpstr>
      <vt:lpstr>Immunoterapia</vt:lpstr>
      <vt:lpstr>Immunoterapia</vt:lpstr>
      <vt:lpstr>Immunoterapia</vt:lpstr>
      <vt:lpstr>Schemat immunoterapii</vt:lpstr>
      <vt:lpstr>Immunoterapia powikłania</vt:lpstr>
      <vt:lpstr>Immunoterapia powikłania</vt:lpstr>
      <vt:lpstr>Pneumonitis</vt:lpstr>
      <vt:lpstr>Pneumonitis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Leki przeciwnowotworowe </dc:title>
  <dc:creator>Kamil Konopka</dc:creator>
  <cp:lastModifiedBy>Kamil Konopka</cp:lastModifiedBy>
  <cp:revision>3</cp:revision>
  <dcterms:created xsi:type="dcterms:W3CDTF">2021-10-12T07:14:37Z</dcterms:created>
  <dcterms:modified xsi:type="dcterms:W3CDTF">2022-10-12T20:20:05Z</dcterms:modified>
</cp:coreProperties>
</file>